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6"/>
  </p:notesMasterIdLst>
  <p:sldIdLst>
    <p:sldId id="256" r:id="rId5"/>
    <p:sldId id="269" r:id="rId6"/>
    <p:sldId id="257" r:id="rId7"/>
    <p:sldId id="275" r:id="rId8"/>
    <p:sldId id="281" r:id="rId9"/>
    <p:sldId id="261" r:id="rId10"/>
    <p:sldId id="262" r:id="rId11"/>
    <p:sldId id="288" r:id="rId12"/>
    <p:sldId id="286" r:id="rId13"/>
    <p:sldId id="273" r:id="rId14"/>
    <p:sldId id="266" r:id="rId1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3399"/>
    <a:srgbClr val="FFCC00"/>
    <a:srgbClr val="CC3300"/>
    <a:srgbClr val="660033"/>
    <a:srgbClr val="FF0000"/>
    <a:srgbClr val="8BBC0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0" d="100"/>
          <a:sy n="70" d="100"/>
        </p:scale>
        <p:origin x="-1386" y="-72"/>
      </p:cViewPr>
      <p:guideLst>
        <p:guide orient="horz" pos="2142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3D702B-F7C7-4C9A-84C4-FA02C2CC7DCA}" type="doc">
      <dgm:prSet loTypeId="urn:microsoft.com/office/officeart/2005/8/layout/radial6" loCatId="cycl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DAFD599-CFDC-4CB9-BB14-23138F35C917}">
      <dgm:prSet phldrT="[Text]" custT="1"/>
      <dgm:spPr>
        <a:gradFill rotWithShape="0">
          <a:gsLst>
            <a:gs pos="0">
              <a:srgbClr val="9BBB59">
                <a:hueOff val="0"/>
                <a:satOff val="0"/>
                <a:alphaOff val="0"/>
                <a:shade val="51000"/>
                <a:satMod val="130000"/>
                <a:lumMod val="59000"/>
              </a:srgbClr>
            </a:gs>
            <a:gs pos="80000">
              <a:srgbClr val="9BBB59">
                <a:hueOff val="0"/>
                <a:satOff val="0"/>
                <a:alphaOff val="0"/>
                <a:shade val="93000"/>
                <a:satMod val="130000"/>
                <a:lumMod val="86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>
            <a:rot lat="0" lon="0" rev="20400000"/>
          </a:lightRig>
        </a:scene3d>
        <a:sp3d prstMaterial="plastic">
          <a:bevelT w="3810000" h="2540000" prst="artDeco"/>
        </a:sp3d>
      </dgm:spPr>
      <dgm:t>
        <a:bodyPr/>
        <a:lstStyle/>
        <a:p>
          <a:r>
            <a:rPr lang="en-US" sz="2800" b="1" dirty="0" err="1" smtClean="0">
              <a:solidFill>
                <a:srgbClr val="FF0000"/>
              </a:solidFill>
              <a:effectLst>
                <a:outerShdw blurRad="50800" dist="50800" algn="l" rotWithShape="0">
                  <a:prstClr val="black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Lớp</a:t>
          </a:r>
          <a:r>
            <a:rPr lang="en-US" sz="2800" b="1" dirty="0" smtClean="0">
              <a:solidFill>
                <a:srgbClr val="FF0000"/>
              </a:solidFill>
              <a:effectLst>
                <a:outerShdw blurRad="50800" dist="50800" algn="l" rotWithShape="0">
                  <a:prstClr val="black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FF0000"/>
              </a:solidFill>
              <a:effectLst>
                <a:outerShdw blurRad="50800" dist="50800" algn="l" rotWithShape="0">
                  <a:prstClr val="black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học</a:t>
          </a:r>
          <a:endParaRPr lang="en-US" sz="2800" b="1" dirty="0">
            <a:solidFill>
              <a:srgbClr val="FF0000"/>
            </a:solidFill>
            <a:effectLst>
              <a:outerShdw blurRad="50800" dist="50800" algn="l" rotWithShape="0">
                <a:prstClr val="black"/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A4F46AA-E4C1-445D-9624-DD65ED159DF6}" cxnId="{D7B4A36F-D968-436A-B72B-7BF8CB58E993}" type="parTrans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1CB08C-C136-4ACA-86DE-2C0FA04B79F1}" cxnId="{D7B4A36F-D968-436A-B72B-7BF8CB58E993}" type="sibTrans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48FF48-6573-4347-B135-D8B86211BBA5}">
      <dgm:prSet phldrT="[Text]" custT="1"/>
      <dgm:spPr>
        <a:xfrm>
          <a:off x="3074003" y="1211"/>
          <a:ext cx="1319592" cy="1319592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2400" b="1" dirty="0" err="1" smtClean="0">
              <a:solidFill>
                <a:srgbClr val="FFC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Khu</a:t>
          </a:r>
          <a:r>
            <a:rPr lang="en-US" sz="2400" b="1" dirty="0" smtClean="0">
              <a:solidFill>
                <a:srgbClr val="FFC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FFC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hành</a:t>
          </a:r>
          <a:r>
            <a:rPr lang="en-US" sz="2400" b="1" dirty="0" smtClean="0">
              <a:solidFill>
                <a:srgbClr val="FFC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FFC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chính</a:t>
          </a:r>
          <a:endParaRPr lang="en-US" sz="2400" b="1" dirty="0">
            <a:solidFill>
              <a:srgbClr val="FFC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76B1D05-569D-493A-AB3E-4890D54B522F}" cxnId="{8422202C-E9DB-4C7C-93DB-26096FCFE0EF}" type="parTrans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09A90B-9C0C-46C2-89C2-BC49D304A4D7}" cxnId="{8422202C-E9DB-4C7C-93DB-26096FCFE0EF}" type="sibTrans">
      <dgm:prSet/>
      <dgm:spPr>
        <a:xfrm>
          <a:off x="1684283" y="613502"/>
          <a:ext cx="4099032" cy="4099032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9EC081-C14F-4365-AB5E-77C8177ED14E}">
      <dgm:prSet phldrT="[Text]" custT="1"/>
      <dgm:spPr>
        <a:xfrm>
          <a:off x="4978029" y="1384567"/>
          <a:ext cx="1319592" cy="1319592"/>
        </a:xfrm>
        <a:gradFill rotWithShape="0">
          <a:gsLst>
            <a:gs pos="0">
              <a:srgbClr val="8064A2">
                <a:hueOff val="-1116192"/>
                <a:satOff val="6725"/>
                <a:lumOff val="539"/>
                <a:alphaOff val="0"/>
                <a:shade val="51000"/>
                <a:satMod val="130000"/>
              </a:srgbClr>
            </a:gs>
            <a:gs pos="80000">
              <a:srgbClr val="8064A2">
                <a:hueOff val="-1116192"/>
                <a:satOff val="6725"/>
                <a:lumOff val="539"/>
                <a:alphaOff val="0"/>
                <a:shade val="93000"/>
                <a:satMod val="130000"/>
              </a:srgbClr>
            </a:gs>
            <a:gs pos="100000">
              <a:srgbClr val="8064A2">
                <a:hueOff val="-1116192"/>
                <a:satOff val="6725"/>
                <a:lumOff val="53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Sân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vận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động</a:t>
          </a:r>
          <a:endParaRPr lang="en-US" sz="2400" b="1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DFFC468D-66D5-4E43-90B9-00B9C5E877F8}" cxnId="{DCC83300-AAEF-4717-882A-4DE3459B07BB}" type="parTrans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8F367B-FE5B-4CF0-AB68-9BB59907461F}" cxnId="{DCC83300-AAEF-4717-882A-4DE3459B07BB}" type="sibTrans">
      <dgm:prSet/>
      <dgm:spPr>
        <a:xfrm>
          <a:off x="1684283" y="613502"/>
          <a:ext cx="4099032" cy="4099032"/>
        </a:xfrm>
        <a:gradFill rotWithShape="0">
          <a:gsLst>
            <a:gs pos="0">
              <a:srgbClr val="8064A2">
                <a:hueOff val="-1116192"/>
                <a:satOff val="6725"/>
                <a:lumOff val="539"/>
                <a:alphaOff val="0"/>
                <a:shade val="51000"/>
                <a:satMod val="130000"/>
              </a:srgbClr>
            </a:gs>
            <a:gs pos="80000">
              <a:srgbClr val="8064A2">
                <a:hueOff val="-1116192"/>
                <a:satOff val="6725"/>
                <a:lumOff val="539"/>
                <a:alphaOff val="0"/>
                <a:shade val="93000"/>
                <a:satMod val="130000"/>
              </a:srgbClr>
            </a:gs>
            <a:gs pos="100000">
              <a:srgbClr val="8064A2">
                <a:hueOff val="-1116192"/>
                <a:satOff val="6725"/>
                <a:lumOff val="53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F65EE9-4861-48C0-B22F-FF8A3CAD33D7}">
      <dgm:prSet phldrT="[Text]" custT="1"/>
      <dgm:spPr>
        <a:xfrm>
          <a:off x="4250756" y="3622883"/>
          <a:ext cx="1319592" cy="1319592"/>
        </a:xfrm>
        <a:gradFill rotWithShape="0">
          <a:gsLst>
            <a:gs pos="0">
              <a:srgbClr val="8064A2">
                <a:hueOff val="-2232385"/>
                <a:satOff val="13449"/>
                <a:lumOff val="1078"/>
                <a:alphaOff val="0"/>
                <a:shade val="51000"/>
                <a:satMod val="130000"/>
              </a:srgbClr>
            </a:gs>
            <a:gs pos="80000">
              <a:srgbClr val="8064A2">
                <a:hueOff val="-2232385"/>
                <a:satOff val="13449"/>
                <a:lumOff val="1078"/>
                <a:alphaOff val="0"/>
                <a:shade val="93000"/>
                <a:satMod val="130000"/>
              </a:srgbClr>
            </a:gs>
            <a:gs pos="100000">
              <a:srgbClr val="8064A2">
                <a:hueOff val="-2232385"/>
                <a:satOff val="13449"/>
                <a:lumOff val="107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2400" b="1" dirty="0" err="1" smtClean="0">
              <a:solidFill>
                <a:srgbClr val="FFCC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Thư</a:t>
          </a:r>
          <a:r>
            <a:rPr lang="en-US" sz="2400" b="1" dirty="0" smtClean="0">
              <a:solidFill>
                <a:srgbClr val="FFCC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FFCC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viện</a:t>
          </a:r>
          <a:endParaRPr lang="en-US" sz="2400" b="1" dirty="0">
            <a:solidFill>
              <a:srgbClr val="FFCC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FA9561C-4ACD-4E03-A8B2-132F4717A5BB}" cxnId="{C61AB2F8-DA48-4F4D-82E6-C16D7775BB8C}" type="parTrans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319E4B-CB1C-4928-8C05-382E9C35EC3D}" cxnId="{C61AB2F8-DA48-4F4D-82E6-C16D7775BB8C}" type="sibTrans">
      <dgm:prSet/>
      <dgm:spPr>
        <a:xfrm>
          <a:off x="1684283" y="613502"/>
          <a:ext cx="4099032" cy="4099032"/>
        </a:xfrm>
        <a:gradFill rotWithShape="0">
          <a:gsLst>
            <a:gs pos="0">
              <a:srgbClr val="8064A2">
                <a:hueOff val="-2232385"/>
                <a:satOff val="13449"/>
                <a:lumOff val="1078"/>
                <a:alphaOff val="0"/>
                <a:shade val="51000"/>
                <a:satMod val="130000"/>
              </a:srgbClr>
            </a:gs>
            <a:gs pos="80000">
              <a:srgbClr val="8064A2">
                <a:hueOff val="-2232385"/>
                <a:satOff val="13449"/>
                <a:lumOff val="1078"/>
                <a:alphaOff val="0"/>
                <a:shade val="93000"/>
                <a:satMod val="130000"/>
              </a:srgbClr>
            </a:gs>
            <a:gs pos="100000">
              <a:srgbClr val="8064A2">
                <a:hueOff val="-2232385"/>
                <a:satOff val="13449"/>
                <a:lumOff val="107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8E0D4E-3DBD-4F10-88D0-285F11854C32}">
      <dgm:prSet phldrT="[Text]" custT="1"/>
      <dgm:spPr>
        <a:xfrm>
          <a:off x="1897251" y="3622883"/>
          <a:ext cx="1319592" cy="1319592"/>
        </a:xfrm>
        <a:gradFill rotWithShape="0">
          <a:gsLst>
            <a:gs pos="0">
              <a:srgbClr val="8064A2">
                <a:hueOff val="-3348577"/>
                <a:satOff val="20174"/>
                <a:lumOff val="1617"/>
                <a:alphaOff val="0"/>
                <a:shade val="51000"/>
                <a:satMod val="130000"/>
              </a:srgbClr>
            </a:gs>
            <a:gs pos="80000">
              <a:srgbClr val="8064A2">
                <a:hueOff val="-3348577"/>
                <a:satOff val="20174"/>
                <a:lumOff val="1617"/>
                <a:alphaOff val="0"/>
                <a:shade val="93000"/>
                <a:satMod val="130000"/>
              </a:srgbClr>
            </a:gs>
            <a:gs pos="100000">
              <a:srgbClr val="8064A2">
                <a:hueOff val="-3348577"/>
                <a:satOff val="20174"/>
                <a:lumOff val="161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Phòng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vật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lí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920267B-0BBB-409E-A38E-E400901F5874}" cxnId="{376A158E-4F66-4D4B-B492-561FC073C612}" type="parTrans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DE4276-D14B-4A34-9A55-D04CAB5D0A1D}" cxnId="{376A158E-4F66-4D4B-B492-561FC073C612}" type="sibTrans">
      <dgm:prSet/>
      <dgm:spPr>
        <a:xfrm>
          <a:off x="1684283" y="613502"/>
          <a:ext cx="4099032" cy="4099032"/>
        </a:xfrm>
        <a:gradFill rotWithShape="0">
          <a:gsLst>
            <a:gs pos="0">
              <a:srgbClr val="8064A2">
                <a:hueOff val="-3348577"/>
                <a:satOff val="20174"/>
                <a:lumOff val="1617"/>
                <a:alphaOff val="0"/>
                <a:shade val="51000"/>
                <a:satMod val="130000"/>
              </a:srgbClr>
            </a:gs>
            <a:gs pos="80000">
              <a:srgbClr val="8064A2">
                <a:hueOff val="-3348577"/>
                <a:satOff val="20174"/>
                <a:lumOff val="1617"/>
                <a:alphaOff val="0"/>
                <a:shade val="93000"/>
                <a:satMod val="130000"/>
              </a:srgbClr>
            </a:gs>
            <a:gs pos="100000">
              <a:srgbClr val="8064A2">
                <a:hueOff val="-3348577"/>
                <a:satOff val="20174"/>
                <a:lumOff val="161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3CD89D-A6CB-4EC4-B534-24E69E8D9AFB}">
      <dgm:prSet phldrT="[Text]" custT="1"/>
      <dgm:spPr>
        <a:xfrm>
          <a:off x="1169978" y="1384567"/>
          <a:ext cx="1319592" cy="1319592"/>
        </a:xfr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US" sz="2400" b="1" dirty="0" err="1" smtClean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Sân</a:t>
          </a:r>
          <a:r>
            <a:rPr lang="en-US" sz="2400" b="1" dirty="0" smtClean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chơi</a:t>
          </a:r>
          <a:endParaRPr lang="en-US" sz="2400" dirty="0">
            <a:solidFill>
              <a:srgbClr val="FFFF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75AEC72-E904-4CC3-BD90-C6A7F8A169FF}" cxnId="{B8BBE044-537D-49B2-8FED-6D3D6D3C5F52}" type="parTrans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8D821A-6D43-4398-A034-5D68210854A5}" cxnId="{B8BBE044-537D-49B2-8FED-6D3D6D3C5F52}" type="sibTrans">
      <dgm:prSet/>
      <dgm:spPr>
        <a:xfrm>
          <a:off x="1684283" y="613502"/>
          <a:ext cx="4099032" cy="4099032"/>
        </a:xfr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406B86-3B9E-446B-8CDE-E6A19215F3C4}" type="pres">
      <dgm:prSet presAssocID="{513D702B-F7C7-4C9A-84C4-FA02C2CC7DC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662EB9-60EA-4C16-9ED6-E5ABAA1322BC}" type="pres">
      <dgm:prSet presAssocID="{0DAFD599-CFDC-4CB9-BB14-23138F35C917}" presName="centerShape" presStyleLbl="node0" presStyleIdx="0" presStyleCnt="1"/>
      <dgm:spPr>
        <a:xfrm>
          <a:off x="2791234" y="1720453"/>
          <a:ext cx="1885131" cy="1885131"/>
        </a:xfrm>
        <a:prstGeom prst="ellipse">
          <a:avLst/>
        </a:prstGeom>
      </dgm:spPr>
      <dgm:t>
        <a:bodyPr/>
        <a:lstStyle/>
        <a:p>
          <a:endParaRPr lang="en-US"/>
        </a:p>
      </dgm:t>
    </dgm:pt>
    <dgm:pt modelId="{D5A15665-17B6-49E8-92B9-7099824338D8}" type="pres">
      <dgm:prSet presAssocID="{7348FF48-6573-4347-B135-D8B86211BBA5}" presName="node" presStyleLbl="node1" presStyleIdx="0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92E387FB-8FA6-4DBF-ABE9-F87F43C188DC}" type="pres">
      <dgm:prSet presAssocID="{7348FF48-6573-4347-B135-D8B86211BBA5}" presName="dummy" presStyleCnt="0"/>
      <dgm:spPr/>
    </dgm:pt>
    <dgm:pt modelId="{8228FF21-17F5-4FE6-8274-4BE6E55F78CA}" type="pres">
      <dgm:prSet presAssocID="{7509A90B-9C0C-46C2-89C2-BC49D304A4D7}" presName="sibTrans" presStyleLbl="sibTrans2D1" presStyleIdx="0" presStyleCnt="5"/>
      <dgm:spPr>
        <a:prstGeom prst="blockArc">
          <a:avLst>
            <a:gd name="adj1" fmla="val 16200000"/>
            <a:gd name="adj2" fmla="val 20520000"/>
            <a:gd name="adj3" fmla="val 4636"/>
          </a:avLst>
        </a:prstGeom>
      </dgm:spPr>
      <dgm:t>
        <a:bodyPr/>
        <a:lstStyle/>
        <a:p>
          <a:endParaRPr lang="en-US"/>
        </a:p>
      </dgm:t>
    </dgm:pt>
    <dgm:pt modelId="{B64E0E6B-77E2-4699-B495-8B12EF34308C}" type="pres">
      <dgm:prSet presAssocID="{309EC081-C14F-4365-AB5E-77C8177ED14E}" presName="node" presStyleLbl="node1" presStyleIdx="1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F0053EC4-2CA6-46D2-8AA1-97444EA20C47}" type="pres">
      <dgm:prSet presAssocID="{309EC081-C14F-4365-AB5E-77C8177ED14E}" presName="dummy" presStyleCnt="0"/>
      <dgm:spPr/>
    </dgm:pt>
    <dgm:pt modelId="{F063537D-A405-4A44-963C-29F186A5AC3B}" type="pres">
      <dgm:prSet presAssocID="{068F367B-FE5B-4CF0-AB68-9BB59907461F}" presName="sibTrans" presStyleLbl="sibTrans2D1" presStyleIdx="1" presStyleCnt="5"/>
      <dgm:spPr>
        <a:prstGeom prst="blockArc">
          <a:avLst>
            <a:gd name="adj1" fmla="val 20520000"/>
            <a:gd name="adj2" fmla="val 3240000"/>
            <a:gd name="adj3" fmla="val 4636"/>
          </a:avLst>
        </a:prstGeom>
      </dgm:spPr>
      <dgm:t>
        <a:bodyPr/>
        <a:lstStyle/>
        <a:p>
          <a:endParaRPr lang="en-US"/>
        </a:p>
      </dgm:t>
    </dgm:pt>
    <dgm:pt modelId="{DDDFE6EF-7819-40FC-846A-FDB502042534}" type="pres">
      <dgm:prSet presAssocID="{E5F65EE9-4861-48C0-B22F-FF8A3CAD33D7}" presName="node" presStyleLbl="node1" presStyleIdx="2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953FD81-F9A3-406B-9200-750F1C1A5843}" type="pres">
      <dgm:prSet presAssocID="{E5F65EE9-4861-48C0-B22F-FF8A3CAD33D7}" presName="dummy" presStyleCnt="0"/>
      <dgm:spPr/>
    </dgm:pt>
    <dgm:pt modelId="{0B52176B-7794-406E-B61F-BDFD89FF563E}" type="pres">
      <dgm:prSet presAssocID="{D7319E4B-CB1C-4928-8C05-382E9C35EC3D}" presName="sibTrans" presStyleLbl="sibTrans2D1" presStyleIdx="2" presStyleCnt="5"/>
      <dgm:spPr>
        <a:prstGeom prst="blockArc">
          <a:avLst>
            <a:gd name="adj1" fmla="val 3240000"/>
            <a:gd name="adj2" fmla="val 7560000"/>
            <a:gd name="adj3" fmla="val 4636"/>
          </a:avLst>
        </a:prstGeom>
      </dgm:spPr>
      <dgm:t>
        <a:bodyPr/>
        <a:lstStyle/>
        <a:p>
          <a:endParaRPr lang="en-US"/>
        </a:p>
      </dgm:t>
    </dgm:pt>
    <dgm:pt modelId="{247144F8-85B6-46BC-B6D4-FEEA2C3B90A4}" type="pres">
      <dgm:prSet presAssocID="{EB8E0D4E-3DBD-4F10-88D0-285F11854C32}" presName="node" presStyleLbl="node1" presStyleIdx="3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83CE005-78A6-43C3-95C4-003271035F2A}" type="pres">
      <dgm:prSet presAssocID="{EB8E0D4E-3DBD-4F10-88D0-285F11854C32}" presName="dummy" presStyleCnt="0"/>
      <dgm:spPr/>
    </dgm:pt>
    <dgm:pt modelId="{7E8F5CD5-2A03-4F00-A6B5-68327D392C01}" type="pres">
      <dgm:prSet presAssocID="{30DE4276-D14B-4A34-9A55-D04CAB5D0A1D}" presName="sibTrans" presStyleLbl="sibTrans2D1" presStyleIdx="3" presStyleCnt="5"/>
      <dgm:spPr>
        <a:prstGeom prst="blockArc">
          <a:avLst>
            <a:gd name="adj1" fmla="val 7560000"/>
            <a:gd name="adj2" fmla="val 11880000"/>
            <a:gd name="adj3" fmla="val 4636"/>
          </a:avLst>
        </a:prstGeom>
      </dgm:spPr>
      <dgm:t>
        <a:bodyPr/>
        <a:lstStyle/>
        <a:p>
          <a:endParaRPr lang="en-US"/>
        </a:p>
      </dgm:t>
    </dgm:pt>
    <dgm:pt modelId="{B65581A9-C36E-47EE-921E-AFA089CE7AF3}" type="pres">
      <dgm:prSet presAssocID="{8B3CD89D-A6CB-4EC4-B534-24E69E8D9AFB}" presName="node" presStyleLbl="node1" presStyleIdx="4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AEE5C71D-EB7C-4B9E-B59C-3221F5F82B42}" type="pres">
      <dgm:prSet presAssocID="{8B3CD89D-A6CB-4EC4-B534-24E69E8D9AFB}" presName="dummy" presStyleCnt="0"/>
      <dgm:spPr/>
    </dgm:pt>
    <dgm:pt modelId="{B294E69B-8B65-4C51-B271-3BDC92C54987}" type="pres">
      <dgm:prSet presAssocID="{3F8D821A-6D43-4398-A034-5D68210854A5}" presName="sibTrans" presStyleLbl="sibTrans2D1" presStyleIdx="4" presStyleCnt="5"/>
      <dgm:spPr>
        <a:prstGeom prst="blockArc">
          <a:avLst>
            <a:gd name="adj1" fmla="val 11880000"/>
            <a:gd name="adj2" fmla="val 16200000"/>
            <a:gd name="adj3" fmla="val 4636"/>
          </a:avLst>
        </a:prstGeom>
      </dgm:spPr>
      <dgm:t>
        <a:bodyPr/>
        <a:lstStyle/>
        <a:p>
          <a:endParaRPr lang="en-US"/>
        </a:p>
      </dgm:t>
    </dgm:pt>
  </dgm:ptLst>
  <dgm:cxnLst>
    <dgm:cxn modelId="{C61AB2F8-DA48-4F4D-82E6-C16D7775BB8C}" srcId="{0DAFD599-CFDC-4CB9-BB14-23138F35C917}" destId="{E5F65EE9-4861-48C0-B22F-FF8A3CAD33D7}" srcOrd="2" destOrd="0" parTransId="{4FA9561C-4ACD-4E03-A8B2-132F4717A5BB}" sibTransId="{D7319E4B-CB1C-4928-8C05-382E9C35EC3D}"/>
    <dgm:cxn modelId="{53E0E3E2-FDC3-4CA7-A23A-490B55E2D341}" type="presOf" srcId="{7509A90B-9C0C-46C2-89C2-BC49D304A4D7}" destId="{8228FF21-17F5-4FE6-8274-4BE6E55F78CA}" srcOrd="0" destOrd="0" presId="urn:microsoft.com/office/officeart/2005/8/layout/radial6"/>
    <dgm:cxn modelId="{8422202C-E9DB-4C7C-93DB-26096FCFE0EF}" srcId="{0DAFD599-CFDC-4CB9-BB14-23138F35C917}" destId="{7348FF48-6573-4347-B135-D8B86211BBA5}" srcOrd="0" destOrd="0" parTransId="{376B1D05-569D-493A-AB3E-4890D54B522F}" sibTransId="{7509A90B-9C0C-46C2-89C2-BC49D304A4D7}"/>
    <dgm:cxn modelId="{5855D08D-15C4-4697-8695-280EAD563493}" type="presOf" srcId="{EB8E0D4E-3DBD-4F10-88D0-285F11854C32}" destId="{247144F8-85B6-46BC-B6D4-FEEA2C3B90A4}" srcOrd="0" destOrd="0" presId="urn:microsoft.com/office/officeart/2005/8/layout/radial6"/>
    <dgm:cxn modelId="{DCC83300-AAEF-4717-882A-4DE3459B07BB}" srcId="{0DAFD599-CFDC-4CB9-BB14-23138F35C917}" destId="{309EC081-C14F-4365-AB5E-77C8177ED14E}" srcOrd="1" destOrd="0" parTransId="{DFFC468D-66D5-4E43-90B9-00B9C5E877F8}" sibTransId="{068F367B-FE5B-4CF0-AB68-9BB59907461F}"/>
    <dgm:cxn modelId="{B8BBE044-537D-49B2-8FED-6D3D6D3C5F52}" srcId="{0DAFD599-CFDC-4CB9-BB14-23138F35C917}" destId="{8B3CD89D-A6CB-4EC4-B534-24E69E8D9AFB}" srcOrd="4" destOrd="0" parTransId="{875AEC72-E904-4CC3-BD90-C6A7F8A169FF}" sibTransId="{3F8D821A-6D43-4398-A034-5D68210854A5}"/>
    <dgm:cxn modelId="{094D70DE-C778-4D69-A7FA-9B0B265A0FE6}" type="presOf" srcId="{0DAFD599-CFDC-4CB9-BB14-23138F35C917}" destId="{A9662EB9-60EA-4C16-9ED6-E5ABAA1322BC}" srcOrd="0" destOrd="0" presId="urn:microsoft.com/office/officeart/2005/8/layout/radial6"/>
    <dgm:cxn modelId="{9B6AAA10-E8A7-4F23-89F3-23FC08A63F05}" type="presOf" srcId="{8B3CD89D-A6CB-4EC4-B534-24E69E8D9AFB}" destId="{B65581A9-C36E-47EE-921E-AFA089CE7AF3}" srcOrd="0" destOrd="0" presId="urn:microsoft.com/office/officeart/2005/8/layout/radial6"/>
    <dgm:cxn modelId="{23B7786F-F753-4082-B585-2220D5146F43}" type="presOf" srcId="{30DE4276-D14B-4A34-9A55-D04CAB5D0A1D}" destId="{7E8F5CD5-2A03-4F00-A6B5-68327D392C01}" srcOrd="0" destOrd="0" presId="urn:microsoft.com/office/officeart/2005/8/layout/radial6"/>
    <dgm:cxn modelId="{9F848329-8A24-4AF8-8935-D7E7D081CFAA}" type="presOf" srcId="{E5F65EE9-4861-48C0-B22F-FF8A3CAD33D7}" destId="{DDDFE6EF-7819-40FC-846A-FDB502042534}" srcOrd="0" destOrd="0" presId="urn:microsoft.com/office/officeart/2005/8/layout/radial6"/>
    <dgm:cxn modelId="{E3A65D73-6B5D-425E-AECE-DDD556DF3408}" type="presOf" srcId="{7348FF48-6573-4347-B135-D8B86211BBA5}" destId="{D5A15665-17B6-49E8-92B9-7099824338D8}" srcOrd="0" destOrd="0" presId="urn:microsoft.com/office/officeart/2005/8/layout/radial6"/>
    <dgm:cxn modelId="{2259B354-2056-4CD7-8162-D54063B4C7BC}" type="presOf" srcId="{3F8D821A-6D43-4398-A034-5D68210854A5}" destId="{B294E69B-8B65-4C51-B271-3BDC92C54987}" srcOrd="0" destOrd="0" presId="urn:microsoft.com/office/officeart/2005/8/layout/radial6"/>
    <dgm:cxn modelId="{D7B4A36F-D968-436A-B72B-7BF8CB58E993}" srcId="{513D702B-F7C7-4C9A-84C4-FA02C2CC7DCA}" destId="{0DAFD599-CFDC-4CB9-BB14-23138F35C917}" srcOrd="0" destOrd="0" parTransId="{5A4F46AA-E4C1-445D-9624-DD65ED159DF6}" sibTransId="{3C1CB08C-C136-4ACA-86DE-2C0FA04B79F1}"/>
    <dgm:cxn modelId="{1283D19C-2074-4B0B-9294-C06EB01938F2}" type="presOf" srcId="{513D702B-F7C7-4C9A-84C4-FA02C2CC7DCA}" destId="{DC406B86-3B9E-446B-8CDE-E6A19215F3C4}" srcOrd="0" destOrd="0" presId="urn:microsoft.com/office/officeart/2005/8/layout/radial6"/>
    <dgm:cxn modelId="{C30F457E-649C-4AFB-B309-C378673DEA7B}" type="presOf" srcId="{068F367B-FE5B-4CF0-AB68-9BB59907461F}" destId="{F063537D-A405-4A44-963C-29F186A5AC3B}" srcOrd="0" destOrd="0" presId="urn:microsoft.com/office/officeart/2005/8/layout/radial6"/>
    <dgm:cxn modelId="{B515C67A-4870-4451-B8AA-B679AEFDC725}" type="presOf" srcId="{D7319E4B-CB1C-4928-8C05-382E9C35EC3D}" destId="{0B52176B-7794-406E-B61F-BDFD89FF563E}" srcOrd="0" destOrd="0" presId="urn:microsoft.com/office/officeart/2005/8/layout/radial6"/>
    <dgm:cxn modelId="{376A158E-4F66-4D4B-B492-561FC073C612}" srcId="{0DAFD599-CFDC-4CB9-BB14-23138F35C917}" destId="{EB8E0D4E-3DBD-4F10-88D0-285F11854C32}" srcOrd="3" destOrd="0" parTransId="{4920267B-0BBB-409E-A38E-E400901F5874}" sibTransId="{30DE4276-D14B-4A34-9A55-D04CAB5D0A1D}"/>
    <dgm:cxn modelId="{F3485ED1-5BDE-4048-B05F-ED2EBDC0BF18}" type="presOf" srcId="{309EC081-C14F-4365-AB5E-77C8177ED14E}" destId="{B64E0E6B-77E2-4699-B495-8B12EF34308C}" srcOrd="0" destOrd="0" presId="urn:microsoft.com/office/officeart/2005/8/layout/radial6"/>
    <dgm:cxn modelId="{B3FACFA0-DE92-4B9F-86A7-FC71A57A8A4B}" type="presParOf" srcId="{DC406B86-3B9E-446B-8CDE-E6A19215F3C4}" destId="{A9662EB9-60EA-4C16-9ED6-E5ABAA1322BC}" srcOrd="0" destOrd="0" presId="urn:microsoft.com/office/officeart/2005/8/layout/radial6"/>
    <dgm:cxn modelId="{885A12F5-34A8-47C3-9702-3C1CE25A3CD2}" type="presParOf" srcId="{DC406B86-3B9E-446B-8CDE-E6A19215F3C4}" destId="{D5A15665-17B6-49E8-92B9-7099824338D8}" srcOrd="1" destOrd="0" presId="urn:microsoft.com/office/officeart/2005/8/layout/radial6"/>
    <dgm:cxn modelId="{D9ACB939-1D03-4854-8831-4E17308FC06A}" type="presParOf" srcId="{DC406B86-3B9E-446B-8CDE-E6A19215F3C4}" destId="{92E387FB-8FA6-4DBF-ABE9-F87F43C188DC}" srcOrd="2" destOrd="0" presId="urn:microsoft.com/office/officeart/2005/8/layout/radial6"/>
    <dgm:cxn modelId="{931B0606-4B49-450C-8F6B-C1C8C5D66261}" type="presParOf" srcId="{DC406B86-3B9E-446B-8CDE-E6A19215F3C4}" destId="{8228FF21-17F5-4FE6-8274-4BE6E55F78CA}" srcOrd="3" destOrd="0" presId="urn:microsoft.com/office/officeart/2005/8/layout/radial6"/>
    <dgm:cxn modelId="{4EB1A253-1959-4E3E-909E-D6C7280739AA}" type="presParOf" srcId="{DC406B86-3B9E-446B-8CDE-E6A19215F3C4}" destId="{B64E0E6B-77E2-4699-B495-8B12EF34308C}" srcOrd="4" destOrd="0" presId="urn:microsoft.com/office/officeart/2005/8/layout/radial6"/>
    <dgm:cxn modelId="{6BD61778-9FB5-4E1B-8008-2184E2DAF6C3}" type="presParOf" srcId="{DC406B86-3B9E-446B-8CDE-E6A19215F3C4}" destId="{F0053EC4-2CA6-46D2-8AA1-97444EA20C47}" srcOrd="5" destOrd="0" presId="urn:microsoft.com/office/officeart/2005/8/layout/radial6"/>
    <dgm:cxn modelId="{7C94A687-A31B-4406-8AC1-932FC4DF735F}" type="presParOf" srcId="{DC406B86-3B9E-446B-8CDE-E6A19215F3C4}" destId="{F063537D-A405-4A44-963C-29F186A5AC3B}" srcOrd="6" destOrd="0" presId="urn:microsoft.com/office/officeart/2005/8/layout/radial6"/>
    <dgm:cxn modelId="{2A61867B-EAC8-479F-A8C4-84780CD983F3}" type="presParOf" srcId="{DC406B86-3B9E-446B-8CDE-E6A19215F3C4}" destId="{DDDFE6EF-7819-40FC-846A-FDB502042534}" srcOrd="7" destOrd="0" presId="urn:microsoft.com/office/officeart/2005/8/layout/radial6"/>
    <dgm:cxn modelId="{ACADED0A-7759-4BD4-BA28-D03DC49B57D1}" type="presParOf" srcId="{DC406B86-3B9E-446B-8CDE-E6A19215F3C4}" destId="{A953FD81-F9A3-406B-9200-750F1C1A5843}" srcOrd="8" destOrd="0" presId="urn:microsoft.com/office/officeart/2005/8/layout/radial6"/>
    <dgm:cxn modelId="{1F66D2E2-3A76-44EF-8B39-EC24BB0A8C29}" type="presParOf" srcId="{DC406B86-3B9E-446B-8CDE-E6A19215F3C4}" destId="{0B52176B-7794-406E-B61F-BDFD89FF563E}" srcOrd="9" destOrd="0" presId="urn:microsoft.com/office/officeart/2005/8/layout/radial6"/>
    <dgm:cxn modelId="{9955BE29-E091-4C64-A849-4D4E3277A960}" type="presParOf" srcId="{DC406B86-3B9E-446B-8CDE-E6A19215F3C4}" destId="{247144F8-85B6-46BC-B6D4-FEEA2C3B90A4}" srcOrd="10" destOrd="0" presId="urn:microsoft.com/office/officeart/2005/8/layout/radial6"/>
    <dgm:cxn modelId="{6F25CB31-F3A0-4006-A555-DBA210169C5F}" type="presParOf" srcId="{DC406B86-3B9E-446B-8CDE-E6A19215F3C4}" destId="{C83CE005-78A6-43C3-95C4-003271035F2A}" srcOrd="11" destOrd="0" presId="urn:microsoft.com/office/officeart/2005/8/layout/radial6"/>
    <dgm:cxn modelId="{473DD781-15EC-4027-B0BA-5D310552AB24}" type="presParOf" srcId="{DC406B86-3B9E-446B-8CDE-E6A19215F3C4}" destId="{7E8F5CD5-2A03-4F00-A6B5-68327D392C01}" srcOrd="12" destOrd="0" presId="urn:microsoft.com/office/officeart/2005/8/layout/radial6"/>
    <dgm:cxn modelId="{68F68A8E-6DF5-4AF6-9AFD-5517A10C7FB7}" type="presParOf" srcId="{DC406B86-3B9E-446B-8CDE-E6A19215F3C4}" destId="{B65581A9-C36E-47EE-921E-AFA089CE7AF3}" srcOrd="13" destOrd="0" presId="urn:microsoft.com/office/officeart/2005/8/layout/radial6"/>
    <dgm:cxn modelId="{57BD5E11-F5AF-42D2-93BA-166E9A9A7C6A}" type="presParOf" srcId="{DC406B86-3B9E-446B-8CDE-E6A19215F3C4}" destId="{AEE5C71D-EB7C-4B9E-B59C-3221F5F82B42}" srcOrd="14" destOrd="0" presId="urn:microsoft.com/office/officeart/2005/8/layout/radial6"/>
    <dgm:cxn modelId="{11211332-36DF-40FD-927E-A9234F820FCF}" type="presParOf" srcId="{DC406B86-3B9E-446B-8CDE-E6A19215F3C4}" destId="{B294E69B-8B65-4C51-B271-3BDC92C5498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6603504" cy="4402336"/>
        <a:chOff x="0" y="0"/>
        <a:chExt cx="6603504" cy="4402336"/>
      </a:xfrm>
    </dsp:grpSpPr>
    <dsp:sp modelId="{8228FF21-17F5-4FE6-8274-4BE6E55F78CA}">
      <dsp:nvSpPr>
        <dsp:cNvPr id="5" name="Block Arc 4"/>
        <dsp:cNvSpPr/>
      </dsp:nvSpPr>
      <dsp:spPr bwMode="white">
        <a:xfrm>
          <a:off x="1377717" y="447372"/>
          <a:ext cx="3848069" cy="3848069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hemeClr val="lt1"/>
        </a:lnRef>
        <a:fillRef idx="3">
          <a:schemeClr val="accent4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1377717" y="447372"/>
        <a:ext cx="3848069" cy="3848069"/>
      </dsp:txXfrm>
    </dsp:sp>
    <dsp:sp modelId="{F063537D-A405-4A44-963C-29F186A5AC3B}">
      <dsp:nvSpPr>
        <dsp:cNvPr id="7" name="Block Arc 6"/>
        <dsp:cNvSpPr/>
      </dsp:nvSpPr>
      <dsp:spPr bwMode="white">
        <a:xfrm>
          <a:off x="1377717" y="447372"/>
          <a:ext cx="3848069" cy="3848069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gradFill rotWithShape="0">
          <a:gsLst>
            <a:gs pos="0">
              <a:srgbClr val="8064A2">
                <a:hueOff val="-1116192"/>
                <a:satOff val="6725"/>
                <a:lumOff val="539"/>
                <a:alphaOff val="0"/>
                <a:shade val="51000"/>
                <a:satMod val="130000"/>
              </a:srgbClr>
            </a:gs>
            <a:gs pos="80000">
              <a:srgbClr val="8064A2">
                <a:hueOff val="-1116192"/>
                <a:satOff val="6725"/>
                <a:lumOff val="539"/>
                <a:alphaOff val="0"/>
                <a:shade val="93000"/>
                <a:satMod val="130000"/>
              </a:srgbClr>
            </a:gs>
            <a:gs pos="100000">
              <a:srgbClr val="8064A2">
                <a:hueOff val="-1116192"/>
                <a:satOff val="6725"/>
                <a:lumOff val="53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hemeClr val="lt1"/>
        </a:lnRef>
        <a:fillRef idx="3">
          <a:schemeClr val="accent4">
            <a:hueOff val="2790000"/>
            <a:satOff val="9902"/>
            <a:lumOff val="22451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1377717" y="447372"/>
        <a:ext cx="3848069" cy="3848069"/>
      </dsp:txXfrm>
    </dsp:sp>
    <dsp:sp modelId="{0B52176B-7794-406E-B61F-BDFD89FF563E}">
      <dsp:nvSpPr>
        <dsp:cNvPr id="9" name="Block Arc 8"/>
        <dsp:cNvSpPr/>
      </dsp:nvSpPr>
      <dsp:spPr bwMode="white">
        <a:xfrm>
          <a:off x="1377717" y="447372"/>
          <a:ext cx="3848069" cy="3848069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gradFill rotWithShape="0">
          <a:gsLst>
            <a:gs pos="0">
              <a:srgbClr val="8064A2">
                <a:hueOff val="-2232385"/>
                <a:satOff val="13449"/>
                <a:lumOff val="1078"/>
                <a:alphaOff val="0"/>
                <a:shade val="51000"/>
                <a:satMod val="130000"/>
              </a:srgbClr>
            </a:gs>
            <a:gs pos="80000">
              <a:srgbClr val="8064A2">
                <a:hueOff val="-2232385"/>
                <a:satOff val="13449"/>
                <a:lumOff val="1078"/>
                <a:alphaOff val="0"/>
                <a:shade val="93000"/>
                <a:satMod val="130000"/>
              </a:srgbClr>
            </a:gs>
            <a:gs pos="100000">
              <a:srgbClr val="8064A2">
                <a:hueOff val="-2232385"/>
                <a:satOff val="13449"/>
                <a:lumOff val="107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hemeClr val="lt1"/>
        </a:lnRef>
        <a:fillRef idx="3">
          <a:schemeClr val="accent4">
            <a:hueOff val="5580000"/>
            <a:satOff val="19804"/>
            <a:lumOff val="44902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1377717" y="447372"/>
        <a:ext cx="3848069" cy="3848069"/>
      </dsp:txXfrm>
    </dsp:sp>
    <dsp:sp modelId="{7E8F5CD5-2A03-4F00-A6B5-68327D392C01}">
      <dsp:nvSpPr>
        <dsp:cNvPr id="11" name="Block Arc 10"/>
        <dsp:cNvSpPr/>
      </dsp:nvSpPr>
      <dsp:spPr bwMode="white">
        <a:xfrm>
          <a:off x="1377717" y="447372"/>
          <a:ext cx="3848069" cy="3848069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gradFill rotWithShape="0">
          <a:gsLst>
            <a:gs pos="0">
              <a:srgbClr val="8064A2">
                <a:hueOff val="-3348577"/>
                <a:satOff val="20174"/>
                <a:lumOff val="1617"/>
                <a:alphaOff val="0"/>
                <a:shade val="51000"/>
                <a:satMod val="130000"/>
              </a:srgbClr>
            </a:gs>
            <a:gs pos="80000">
              <a:srgbClr val="8064A2">
                <a:hueOff val="-3348577"/>
                <a:satOff val="20174"/>
                <a:lumOff val="1617"/>
                <a:alphaOff val="0"/>
                <a:shade val="93000"/>
                <a:satMod val="130000"/>
              </a:srgbClr>
            </a:gs>
            <a:gs pos="100000">
              <a:srgbClr val="8064A2">
                <a:hueOff val="-3348577"/>
                <a:satOff val="20174"/>
                <a:lumOff val="161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hemeClr val="lt1"/>
        </a:lnRef>
        <a:fillRef idx="3">
          <a:schemeClr val="accent4">
            <a:hueOff val="8370000"/>
            <a:satOff val="29706"/>
            <a:lumOff val="67353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1377717" y="447372"/>
        <a:ext cx="3848069" cy="3848069"/>
      </dsp:txXfrm>
    </dsp:sp>
    <dsp:sp modelId="{B294E69B-8B65-4C51-B271-3BDC92C54987}">
      <dsp:nvSpPr>
        <dsp:cNvPr id="13" name="Block Arc 12"/>
        <dsp:cNvSpPr/>
      </dsp:nvSpPr>
      <dsp:spPr bwMode="white">
        <a:xfrm>
          <a:off x="1377717" y="447372"/>
          <a:ext cx="3848069" cy="3848069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hemeClr val="lt1"/>
        </a:lnRef>
        <a:fillRef idx="3">
          <a:schemeClr val="accent4">
            <a:hueOff val="11160000"/>
            <a:satOff val="39608"/>
            <a:lumOff val="89804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Xfrm>
        <a:off x="1377717" y="447372"/>
        <a:ext cx="3848069" cy="3848069"/>
      </dsp:txXfrm>
    </dsp:sp>
    <dsp:sp modelId="{A9662EB9-60EA-4C16-9ED6-E5ABAA1322BC}">
      <dsp:nvSpPr>
        <dsp:cNvPr id="3" name="Oval 2"/>
        <dsp:cNvSpPr/>
      </dsp:nvSpPr>
      <dsp:spPr bwMode="white">
        <a:xfrm>
          <a:off x="2460828" y="1530482"/>
          <a:ext cx="1681848" cy="1681848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alphaOff val="0"/>
                <a:shade val="51000"/>
                <a:satMod val="130000"/>
                <a:lumMod val="59000"/>
              </a:srgbClr>
            </a:gs>
            <a:gs pos="80000">
              <a:srgbClr val="9BBB59">
                <a:hueOff val="0"/>
                <a:satOff val="0"/>
                <a:alphaOff val="0"/>
                <a:shade val="93000"/>
                <a:satMod val="130000"/>
                <a:lumMod val="86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>
            <a:rot lat="0" lon="0" rev="20400000"/>
          </a:lightRig>
        </a:scene3d>
        <a:sp3d prstMaterial="plastic">
          <a:bevelT w="3810000" h="2540000" prst="artDeco"/>
        </a:sp3d>
      </dsp:spPr>
      <dsp:style>
        <a:lnRef idx="0">
          <a:schemeClr val="lt1"/>
        </a:lnRef>
        <a:fillRef idx="3">
          <a:schemeClr val="accent3"/>
        </a:fillRef>
        <a:effectRef idx="2">
          <a:scrgbClr r="0" g="0" b="0"/>
        </a:effectRef>
        <a:fontRef idx="minor">
          <a:schemeClr val="lt1"/>
        </a:fontRef>
      </dsp:style>
      <dsp:txBody>
        <a:bodyPr lIns="35560" tIns="35560" rIns="35560" bIns="3556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dirty="0" err="1" smtClean="0">
              <a:solidFill>
                <a:srgbClr val="FF0000"/>
              </a:solidFill>
              <a:effectLst>
                <a:outerShdw blurRad="50800" dist="50800" algn="l" rotWithShape="0">
                  <a:prstClr val="black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Lớp</a:t>
          </a:r>
          <a:r>
            <a:rPr lang="en-US" sz="2800" b="1" dirty="0" smtClean="0">
              <a:solidFill>
                <a:srgbClr val="FF0000"/>
              </a:solidFill>
              <a:effectLst>
                <a:outerShdw blurRad="50800" dist="50800" algn="l" rotWithShape="0">
                  <a:prstClr val="black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dirty="0" err="1" smtClean="0">
              <a:solidFill>
                <a:srgbClr val="FF0000"/>
              </a:solidFill>
              <a:effectLst>
                <a:outerShdw blurRad="50800" dist="50800" algn="l" rotWithShape="0">
                  <a:prstClr val="black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học</a:t>
          </a:r>
          <a:endParaRPr lang="en-US" sz="2800" b="1" dirty="0">
            <a:solidFill>
              <a:srgbClr val="FF0000"/>
            </a:solidFill>
            <a:effectLst>
              <a:outerShdw blurRad="50800" dist="50800" algn="l" rotWithShape="0">
                <a:prstClr val="black"/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460828" y="1530482"/>
        <a:ext cx="1681848" cy="1681848"/>
      </dsp:txXfrm>
    </dsp:sp>
    <dsp:sp modelId="{D5A15665-17B6-49E8-92B9-7099824338D8}">
      <dsp:nvSpPr>
        <dsp:cNvPr id="4" name="Oval 3"/>
        <dsp:cNvSpPr/>
      </dsp:nvSpPr>
      <dsp:spPr bwMode="white">
        <a:xfrm>
          <a:off x="2713105" y="0"/>
          <a:ext cx="1177294" cy="1177294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4">
            <a:hueOff val="0"/>
            <a:satOff val="0"/>
            <a:lumOff val="0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30480" tIns="30480" rIns="30480" bIns="3048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 err="1" smtClean="0">
              <a:solidFill>
                <a:srgbClr val="FFC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Khu</a:t>
          </a:r>
          <a:r>
            <a:rPr lang="en-US" sz="2400" b="1" dirty="0" smtClean="0">
              <a:solidFill>
                <a:srgbClr val="FFC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FFC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hành</a:t>
          </a:r>
          <a:r>
            <a:rPr lang="en-US" sz="2400" b="1" dirty="0" smtClean="0">
              <a:solidFill>
                <a:srgbClr val="FFC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FFC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chính</a:t>
          </a:r>
          <a:endParaRPr lang="en-US" sz="2400" b="1" dirty="0">
            <a:solidFill>
              <a:srgbClr val="FFC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713105" y="0"/>
        <a:ext cx="1177294" cy="1177294"/>
      </dsp:txXfrm>
    </dsp:sp>
    <dsp:sp modelId="{B64E0E6B-77E2-4699-B495-8B12EF34308C}">
      <dsp:nvSpPr>
        <dsp:cNvPr id="6" name="Oval 5"/>
        <dsp:cNvSpPr/>
      </dsp:nvSpPr>
      <dsp:spPr bwMode="white">
        <a:xfrm>
          <a:off x="4408610" y="1231856"/>
          <a:ext cx="1177294" cy="1177294"/>
        </a:xfrm>
        <a:prstGeom prst="ellipse">
          <a:avLst/>
        </a:prstGeom>
        <a:gradFill rotWithShape="0">
          <a:gsLst>
            <a:gs pos="0">
              <a:srgbClr val="8064A2">
                <a:hueOff val="-1116192"/>
                <a:satOff val="6725"/>
                <a:lumOff val="539"/>
                <a:alphaOff val="0"/>
                <a:shade val="51000"/>
                <a:satMod val="130000"/>
              </a:srgbClr>
            </a:gs>
            <a:gs pos="80000">
              <a:srgbClr val="8064A2">
                <a:hueOff val="-1116192"/>
                <a:satOff val="6725"/>
                <a:lumOff val="539"/>
                <a:alphaOff val="0"/>
                <a:shade val="93000"/>
                <a:satMod val="130000"/>
              </a:srgbClr>
            </a:gs>
            <a:gs pos="100000">
              <a:srgbClr val="8064A2">
                <a:hueOff val="-1116192"/>
                <a:satOff val="6725"/>
                <a:lumOff val="53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4">
            <a:hueOff val="2790000"/>
            <a:satOff val="9902"/>
            <a:lumOff val="22451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30480" tIns="30480" rIns="30480" bIns="3048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Sân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vận</a:t>
          </a:r>
          <a:r>
            <a: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động</a:t>
          </a:r>
          <a:endParaRPr lang="en-US" sz="2400" b="1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408610" y="1231856"/>
        <a:ext cx="1177294" cy="1177294"/>
      </dsp:txXfrm>
    </dsp:sp>
    <dsp:sp modelId="{DDDFE6EF-7819-40FC-846A-FDB502042534}">
      <dsp:nvSpPr>
        <dsp:cNvPr id="8" name="Oval 7"/>
        <dsp:cNvSpPr/>
      </dsp:nvSpPr>
      <dsp:spPr bwMode="white">
        <a:xfrm>
          <a:off x="3760985" y="3225042"/>
          <a:ext cx="1177294" cy="1177294"/>
        </a:xfrm>
        <a:prstGeom prst="ellipse">
          <a:avLst/>
        </a:prstGeom>
        <a:gradFill rotWithShape="0">
          <a:gsLst>
            <a:gs pos="0">
              <a:srgbClr val="8064A2">
                <a:hueOff val="-2232385"/>
                <a:satOff val="13449"/>
                <a:lumOff val="1078"/>
                <a:alphaOff val="0"/>
                <a:shade val="51000"/>
                <a:satMod val="130000"/>
              </a:srgbClr>
            </a:gs>
            <a:gs pos="80000">
              <a:srgbClr val="8064A2">
                <a:hueOff val="-2232385"/>
                <a:satOff val="13449"/>
                <a:lumOff val="1078"/>
                <a:alphaOff val="0"/>
                <a:shade val="93000"/>
                <a:satMod val="130000"/>
              </a:srgbClr>
            </a:gs>
            <a:gs pos="100000">
              <a:srgbClr val="8064A2">
                <a:hueOff val="-2232385"/>
                <a:satOff val="13449"/>
                <a:lumOff val="107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4">
            <a:hueOff val="5580000"/>
            <a:satOff val="19804"/>
            <a:lumOff val="44902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30480" tIns="30480" rIns="30480" bIns="3048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 err="1" smtClean="0">
              <a:solidFill>
                <a:srgbClr val="FFCC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Thư</a:t>
          </a:r>
          <a:r>
            <a:rPr lang="en-US" sz="2400" b="1" dirty="0" smtClean="0">
              <a:solidFill>
                <a:srgbClr val="FFCC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FFCC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viện</a:t>
          </a:r>
          <a:endParaRPr lang="en-US" sz="2400" b="1" dirty="0">
            <a:solidFill>
              <a:srgbClr val="FFCC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760985" y="3225042"/>
        <a:ext cx="1177294" cy="1177294"/>
      </dsp:txXfrm>
    </dsp:sp>
    <dsp:sp modelId="{247144F8-85B6-46BC-B6D4-FEEA2C3B90A4}">
      <dsp:nvSpPr>
        <dsp:cNvPr id="10" name="Oval 9"/>
        <dsp:cNvSpPr/>
      </dsp:nvSpPr>
      <dsp:spPr bwMode="white">
        <a:xfrm>
          <a:off x="1665225" y="3225042"/>
          <a:ext cx="1177294" cy="1177294"/>
        </a:xfrm>
        <a:prstGeom prst="ellipse">
          <a:avLst/>
        </a:prstGeom>
        <a:gradFill rotWithShape="0">
          <a:gsLst>
            <a:gs pos="0">
              <a:srgbClr val="8064A2">
                <a:hueOff val="-3348577"/>
                <a:satOff val="20174"/>
                <a:lumOff val="1617"/>
                <a:alphaOff val="0"/>
                <a:shade val="51000"/>
                <a:satMod val="130000"/>
              </a:srgbClr>
            </a:gs>
            <a:gs pos="80000">
              <a:srgbClr val="8064A2">
                <a:hueOff val="-3348577"/>
                <a:satOff val="20174"/>
                <a:lumOff val="1617"/>
                <a:alphaOff val="0"/>
                <a:shade val="93000"/>
                <a:satMod val="130000"/>
              </a:srgbClr>
            </a:gs>
            <a:gs pos="100000">
              <a:srgbClr val="8064A2">
                <a:hueOff val="-3348577"/>
                <a:satOff val="20174"/>
                <a:lumOff val="1617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4">
            <a:hueOff val="8370000"/>
            <a:satOff val="29706"/>
            <a:lumOff val="67353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25400" tIns="25400" rIns="25400" bIns="2540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Phòng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vật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000" b="1" dirty="0" err="1" smtClean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lí</a:t>
          </a:r>
          <a:endParaRPr lang="en-US" sz="2000" dirty="0">
            <a:solidFill>
              <a:schemeClr val="tx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665225" y="3225042"/>
        <a:ext cx="1177294" cy="1177294"/>
      </dsp:txXfrm>
    </dsp:sp>
    <dsp:sp modelId="{B65581A9-C36E-47EE-921E-AFA089CE7AF3}">
      <dsp:nvSpPr>
        <dsp:cNvPr id="12" name="Oval 11"/>
        <dsp:cNvSpPr/>
      </dsp:nvSpPr>
      <dsp:spPr bwMode="white">
        <a:xfrm>
          <a:off x="1017600" y="1231856"/>
          <a:ext cx="1177294" cy="1177294"/>
        </a:xfrm>
        <a:prstGeom prst="ellipse">
          <a:avLst/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hemeClr val="lt1"/>
        </a:lnRef>
        <a:fillRef idx="3">
          <a:schemeClr val="accent4">
            <a:hueOff val="11160000"/>
            <a:satOff val="39608"/>
            <a:lumOff val="89804"/>
            <a:alpha val="10000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lIns="30480" tIns="30480" rIns="30480" bIns="30480" anchor="ctr"/>
        <a:lstStyle>
          <a:lvl1pPr algn="ctr">
            <a:defRPr sz="6100"/>
          </a:lvl1pPr>
          <a:lvl2pPr marL="285750" indent="-285750" algn="ctr">
            <a:defRPr sz="4700"/>
          </a:lvl2pPr>
          <a:lvl3pPr marL="571500" indent="-285750" algn="ctr">
            <a:defRPr sz="4700"/>
          </a:lvl3pPr>
          <a:lvl4pPr marL="857250" indent="-285750" algn="ctr">
            <a:defRPr sz="4700"/>
          </a:lvl4pPr>
          <a:lvl5pPr marL="1143000" indent="-285750" algn="ctr">
            <a:defRPr sz="4700"/>
          </a:lvl5pPr>
          <a:lvl6pPr marL="1428750" indent="-285750" algn="ctr">
            <a:defRPr sz="4700"/>
          </a:lvl6pPr>
          <a:lvl7pPr marL="1714500" indent="-285750" algn="ctr">
            <a:defRPr sz="4700"/>
          </a:lvl7pPr>
          <a:lvl8pPr marL="2000250" indent="-285750" algn="ctr">
            <a:defRPr sz="4700"/>
          </a:lvl8pPr>
          <a:lvl9pPr marL="2286000" indent="-285750" algn="ctr">
            <a:defRPr sz="4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dirty="0" err="1" smtClean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Sân</a:t>
          </a:r>
          <a:r>
            <a:rPr lang="en-US" sz="2400" b="1" dirty="0" smtClean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400" b="1" dirty="0" err="1" smtClean="0"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chơi</a:t>
          </a:r>
          <a:endParaRPr lang="en-US" sz="2400" dirty="0">
            <a:solidFill>
              <a:srgbClr val="FFFF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1017600" y="1231856"/>
        <a:ext cx="1177294" cy="1177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22989B-AA80-4834-8051-267E1BE4CEA7}" type="datetimeFigureOut">
              <a:rPr lang="en-US"/>
            </a:fld>
            <a:endParaRPr lang="en-US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noProof="0" smtClean="0"/>
              <a:t>Bấm &amp; sửa kiểu tiêu đề</a:t>
            </a:r>
            <a:endParaRPr lang="vi-VN" noProof="0" smtClean="0"/>
          </a:p>
          <a:p>
            <a:pPr lvl="1"/>
            <a:r>
              <a:rPr lang="vi-VN" noProof="0" smtClean="0"/>
              <a:t>Mức hai</a:t>
            </a:r>
            <a:endParaRPr lang="vi-VN" noProof="0" smtClean="0"/>
          </a:p>
          <a:p>
            <a:pPr lvl="2"/>
            <a:r>
              <a:rPr lang="vi-VN" noProof="0" smtClean="0"/>
              <a:t>Mức ba</a:t>
            </a:r>
            <a:endParaRPr lang="vi-VN" noProof="0" smtClean="0"/>
          </a:p>
          <a:p>
            <a:pPr lvl="3"/>
            <a:r>
              <a:rPr lang="vi-VN" noProof="0" smtClean="0"/>
              <a:t>Mức bốn</a:t>
            </a:r>
            <a:endParaRPr lang="vi-VN" noProof="0" smtClean="0"/>
          </a:p>
          <a:p>
            <a:pPr lvl="4"/>
            <a:r>
              <a:rPr lang="vi-VN" noProof="0" smtClean="0"/>
              <a:t>Mức năm</a:t>
            </a:r>
            <a:endParaRPr lang="en-US" noProof="0" smtClean="0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CB9AA1-B4D6-4F38-A6CD-9B5760DECB41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演示模板底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671888" y="1485900"/>
            <a:ext cx="5470525" cy="1225550"/>
          </a:xfrm>
        </p:spPr>
        <p:txBody>
          <a:bodyPr/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noProof="0" smtClean="0"/>
              <a:t>单击此处编辑母版标题样式</a:t>
            </a:r>
            <a:endParaRPr 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671888" y="2711450"/>
            <a:ext cx="5470525" cy="546100"/>
          </a:xfrm>
        </p:spPr>
        <p:txBody>
          <a:bodyPr/>
          <a:lstStyle>
            <a:lvl1pPr marL="0" indent="0" algn="r">
              <a:buFontTx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noProof="0" smtClean="0"/>
              <a:t>单击此处编辑母版副标题样式</a:t>
            </a:r>
            <a:endParaRPr lang="zh-CN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latin typeface="+mn-lt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latin typeface="+mn-lt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400">
                <a:latin typeface="+mn-lt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C8AEE55-B751-4EDB-96F9-F82154F1F0A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7EC70-ABB4-41B1-804F-10C1E72BB39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7AC70-31EB-4DCC-9BF8-26A26FE88F3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 hasCustomPrompt="1"/>
          </p:nvPr>
        </p:nvSpPr>
        <p:spPr>
          <a:xfrm>
            <a:off x="1908175" y="1600200"/>
            <a:ext cx="33131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5373688" y="1600200"/>
            <a:ext cx="33131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E4353-CA47-43CA-9811-228CD2FF6F7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992938" y="274638"/>
            <a:ext cx="1693862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908175" y="274638"/>
            <a:ext cx="4932363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>
                <a:solidFill>
                  <a:srgbClr val="000000"/>
                </a:solidFill>
              </a:rPr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52600" y="2819400"/>
            <a:ext cx="7391400" cy="781050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vi-VN" altLang="zh-CN" smtClean="0"/>
              <a:t>Bấm &amp; sửa kiểu tiêu đề</a:t>
            </a:r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752600" y="3657600"/>
            <a:ext cx="7010400" cy="990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vi-VN" altLang="zh-CN" smtClean="0"/>
              <a:t>Bấm &amp; sửa kiểu phụ đề</a:t>
            </a:r>
            <a:endParaRPr lang="en-US" altLang="zh-C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77E10-87A8-4108-A5FD-A6C1AD16B9D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altLang="zh-CN" smtClean="0"/>
              <a:t>Bấm &amp; sửa kiểu tiêu đề</a:t>
            </a:r>
            <a:endParaRPr lang="vi-VN" altLang="zh-CN" smtClean="0"/>
          </a:p>
          <a:p>
            <a:pPr lvl="1"/>
            <a:r>
              <a:rPr lang="vi-VN" altLang="zh-CN" smtClean="0"/>
              <a:t>Mức hai</a:t>
            </a:r>
            <a:endParaRPr lang="vi-VN" altLang="zh-CN" smtClean="0"/>
          </a:p>
          <a:p>
            <a:pPr lvl="2"/>
            <a:r>
              <a:rPr lang="vi-VN" altLang="zh-CN" smtClean="0"/>
              <a:t>Mức ba</a:t>
            </a:r>
            <a:endParaRPr lang="vi-VN" altLang="zh-CN" smtClean="0"/>
          </a:p>
          <a:p>
            <a:pPr lvl="3"/>
            <a:r>
              <a:rPr lang="vi-VN" altLang="zh-CN" smtClean="0"/>
              <a:t>Mức bốn</a:t>
            </a:r>
            <a:endParaRPr lang="vi-VN" altLang="zh-CN" smtClean="0"/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309AB-BA5E-47F1-BCA4-A6A038B74B0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altLang="zh-CN" smtClean="0"/>
              <a:t>Bấm &amp; sửa kiểu tiêu đề</a:t>
            </a:r>
            <a:endParaRPr lang="vi-VN" altLang="zh-CN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A835F-5383-4618-B555-B802F62D287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 smtClean="0"/>
              <a:t>Bấm &amp; sửa kiểu tiêu đề</a:t>
            </a:r>
            <a:endParaRPr lang="vi-VN" altLang="zh-CN" smtClean="0"/>
          </a:p>
          <a:p>
            <a:pPr lvl="1"/>
            <a:r>
              <a:rPr lang="vi-VN" altLang="zh-CN" smtClean="0"/>
              <a:t>Mức hai</a:t>
            </a:r>
            <a:endParaRPr lang="vi-VN" altLang="zh-CN" smtClean="0"/>
          </a:p>
          <a:p>
            <a:pPr lvl="2"/>
            <a:r>
              <a:rPr lang="vi-VN" altLang="zh-CN" smtClean="0"/>
              <a:t>Mức ba</a:t>
            </a:r>
            <a:endParaRPr lang="vi-VN" altLang="zh-CN" smtClean="0"/>
          </a:p>
          <a:p>
            <a:pPr lvl="3"/>
            <a:r>
              <a:rPr lang="vi-VN" altLang="zh-CN" smtClean="0"/>
              <a:t>Mức bốn</a:t>
            </a:r>
            <a:endParaRPr lang="vi-VN" altLang="zh-CN" smtClean="0"/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4400" y="1143000"/>
            <a:ext cx="39624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altLang="zh-CN" smtClean="0"/>
              <a:t>Bấm &amp; sửa kiểu tiêu đề</a:t>
            </a:r>
            <a:endParaRPr lang="vi-VN" altLang="zh-CN" smtClean="0"/>
          </a:p>
          <a:p>
            <a:pPr lvl="1"/>
            <a:r>
              <a:rPr lang="vi-VN" altLang="zh-CN" smtClean="0"/>
              <a:t>Mức hai</a:t>
            </a:r>
            <a:endParaRPr lang="vi-VN" altLang="zh-CN" smtClean="0"/>
          </a:p>
          <a:p>
            <a:pPr lvl="2"/>
            <a:r>
              <a:rPr lang="vi-VN" altLang="zh-CN" smtClean="0"/>
              <a:t>Mức ba</a:t>
            </a:r>
            <a:endParaRPr lang="vi-VN" altLang="zh-CN" smtClean="0"/>
          </a:p>
          <a:p>
            <a:pPr lvl="3"/>
            <a:r>
              <a:rPr lang="vi-VN" altLang="zh-CN" smtClean="0"/>
              <a:t>Mức bốn</a:t>
            </a:r>
            <a:endParaRPr lang="vi-VN" altLang="zh-CN" smtClean="0"/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58054-E419-44CB-A9A1-4E88D8EC5C1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 smtClean="0"/>
              <a:t>Bấm &amp; sửa kiểu tiêu đề</a:t>
            </a:r>
            <a:endParaRPr lang="vi-VN" altLang="zh-CN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 smtClean="0"/>
              <a:t>Bấm &amp; sửa kiểu tiêu đề</a:t>
            </a:r>
            <a:endParaRPr lang="vi-VN" altLang="zh-CN" smtClean="0"/>
          </a:p>
          <a:p>
            <a:pPr lvl="1"/>
            <a:r>
              <a:rPr lang="vi-VN" altLang="zh-CN" smtClean="0"/>
              <a:t>Mức hai</a:t>
            </a:r>
            <a:endParaRPr lang="vi-VN" altLang="zh-CN" smtClean="0"/>
          </a:p>
          <a:p>
            <a:pPr lvl="2"/>
            <a:r>
              <a:rPr lang="vi-VN" altLang="zh-CN" smtClean="0"/>
              <a:t>Mức ba</a:t>
            </a:r>
            <a:endParaRPr lang="vi-VN" altLang="zh-CN" smtClean="0"/>
          </a:p>
          <a:p>
            <a:pPr lvl="3"/>
            <a:r>
              <a:rPr lang="vi-VN" altLang="zh-CN" smtClean="0"/>
              <a:t>Mức bốn</a:t>
            </a:r>
            <a:endParaRPr lang="vi-VN" altLang="zh-CN" smtClean="0"/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altLang="zh-CN" smtClean="0"/>
              <a:t>Bấm &amp; sửa kiểu tiêu đề</a:t>
            </a:r>
            <a:endParaRPr lang="vi-VN" altLang="zh-CN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altLang="zh-CN" smtClean="0"/>
              <a:t>Bấm &amp; sửa kiểu tiêu đề</a:t>
            </a:r>
            <a:endParaRPr lang="vi-VN" altLang="zh-CN" smtClean="0"/>
          </a:p>
          <a:p>
            <a:pPr lvl="1"/>
            <a:r>
              <a:rPr lang="vi-VN" altLang="zh-CN" smtClean="0"/>
              <a:t>Mức hai</a:t>
            </a:r>
            <a:endParaRPr lang="vi-VN" altLang="zh-CN" smtClean="0"/>
          </a:p>
          <a:p>
            <a:pPr lvl="2"/>
            <a:r>
              <a:rPr lang="vi-VN" altLang="zh-CN" smtClean="0"/>
              <a:t>Mức ba</a:t>
            </a:r>
            <a:endParaRPr lang="vi-VN" altLang="zh-CN" smtClean="0"/>
          </a:p>
          <a:p>
            <a:pPr lvl="3"/>
            <a:r>
              <a:rPr lang="vi-VN" altLang="zh-CN" smtClean="0"/>
              <a:t>Mức bốn</a:t>
            </a:r>
            <a:endParaRPr lang="vi-VN" altLang="zh-CN" smtClean="0"/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758AD-2183-4D9C-BF9A-A9A638ADECB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ACAE9-9BC5-4BFC-B756-D57538249E9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F1104-8B48-4B32-8D7F-87EA88C511E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A6A11-CF9D-4F07-8CD0-A319825A912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altLang="zh-CN" smtClean="0"/>
              <a:t>Bấm &amp; sửa kiểu tiêu đề</a:t>
            </a:r>
            <a:endParaRPr lang="vi-VN" altLang="zh-CN" smtClean="0"/>
          </a:p>
          <a:p>
            <a:pPr lvl="1"/>
            <a:r>
              <a:rPr lang="vi-VN" altLang="zh-CN" smtClean="0"/>
              <a:t>Mức hai</a:t>
            </a:r>
            <a:endParaRPr lang="vi-VN" altLang="zh-CN" smtClean="0"/>
          </a:p>
          <a:p>
            <a:pPr lvl="2"/>
            <a:r>
              <a:rPr lang="vi-VN" altLang="zh-CN" smtClean="0"/>
              <a:t>Mức ba</a:t>
            </a:r>
            <a:endParaRPr lang="vi-VN" altLang="zh-CN" smtClean="0"/>
          </a:p>
          <a:p>
            <a:pPr lvl="3"/>
            <a:r>
              <a:rPr lang="vi-VN" altLang="zh-CN" smtClean="0"/>
              <a:t>Mức bốn</a:t>
            </a:r>
            <a:endParaRPr lang="vi-VN" altLang="zh-CN" smtClean="0"/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 smtClean="0"/>
              <a:t>Bấm &amp; sửa kiểu tiêu đề</a:t>
            </a:r>
            <a:endParaRPr lang="vi-VN" altLang="zh-CN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CA166-EA7B-402D-A5A6-73710393027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vi-VN" altLang="zh-CN" noProof="0" smtClean="0"/>
              <a:t>Bấm biểu tượng để thêm hình ảnh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altLang="zh-CN" smtClean="0"/>
              <a:t>Bấm &amp; sửa kiểu tiêu đề</a:t>
            </a:r>
            <a:endParaRPr lang="vi-VN" altLang="zh-CN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4868-C4DC-4817-A547-043360CA4C2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 altLang="zh-CN" smtClean="0"/>
              <a:t>Bấm &amp; sửa kiểu tiêu đề</a:t>
            </a:r>
            <a:endParaRPr lang="vi-VN" altLang="zh-CN" smtClean="0"/>
          </a:p>
          <a:p>
            <a:pPr lvl="1"/>
            <a:r>
              <a:rPr lang="vi-VN" altLang="zh-CN" smtClean="0"/>
              <a:t>Mức hai</a:t>
            </a:r>
            <a:endParaRPr lang="vi-VN" altLang="zh-CN" smtClean="0"/>
          </a:p>
          <a:p>
            <a:pPr lvl="2"/>
            <a:r>
              <a:rPr lang="vi-VN" altLang="zh-CN" smtClean="0"/>
              <a:t>Mức ba</a:t>
            </a:r>
            <a:endParaRPr lang="vi-VN" altLang="zh-CN" smtClean="0"/>
          </a:p>
          <a:p>
            <a:pPr lvl="3"/>
            <a:r>
              <a:rPr lang="vi-VN" altLang="zh-CN" smtClean="0"/>
              <a:t>Mức bốn</a:t>
            </a:r>
            <a:endParaRPr lang="vi-VN" altLang="zh-CN" smtClean="0"/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BA537-70FF-497D-A291-651E284131F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52400"/>
            <a:ext cx="2057400" cy="5867400"/>
          </a:xfrm>
        </p:spPr>
        <p:txBody>
          <a:bodyPr vert="eaVert"/>
          <a:lstStyle/>
          <a:p>
            <a:r>
              <a:rPr lang="vi-VN" altLang="zh-CN" smtClean="0"/>
              <a:t>Bấm &amp; sửa kiểu tiêu đề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52400"/>
            <a:ext cx="6019800" cy="5867400"/>
          </a:xfrm>
        </p:spPr>
        <p:txBody>
          <a:bodyPr vert="eaVert"/>
          <a:lstStyle/>
          <a:p>
            <a:pPr lvl="0"/>
            <a:r>
              <a:rPr lang="vi-VN" altLang="zh-CN" smtClean="0"/>
              <a:t>Bấm &amp; sửa kiểu tiêu đề</a:t>
            </a:r>
            <a:endParaRPr lang="vi-VN" altLang="zh-CN" smtClean="0"/>
          </a:p>
          <a:p>
            <a:pPr lvl="1"/>
            <a:r>
              <a:rPr lang="vi-VN" altLang="zh-CN" smtClean="0"/>
              <a:t>Mức hai</a:t>
            </a:r>
            <a:endParaRPr lang="vi-VN" altLang="zh-CN" smtClean="0"/>
          </a:p>
          <a:p>
            <a:pPr lvl="2"/>
            <a:r>
              <a:rPr lang="vi-VN" altLang="zh-CN" smtClean="0"/>
              <a:t>Mức ba</a:t>
            </a:r>
            <a:endParaRPr lang="vi-VN" altLang="zh-CN" smtClean="0"/>
          </a:p>
          <a:p>
            <a:pPr lvl="3"/>
            <a:r>
              <a:rPr lang="vi-VN" altLang="zh-CN" smtClean="0"/>
              <a:t>Mức bốn</a:t>
            </a:r>
            <a:endParaRPr lang="vi-VN" altLang="zh-CN" smtClean="0"/>
          </a:p>
          <a:p>
            <a:pPr lvl="4"/>
            <a:r>
              <a:rPr lang="vi-VN" altLang="zh-CN" smtClean="0"/>
              <a:t>Mức năm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263B6-1796-401C-9AC1-9DA53982C43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E23CD-BBA0-43BC-A397-DAE6DFD4FEB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7C0CA-9B09-428B-B29C-F4DE86E9F50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3B417-1BEA-478B-9EC0-DDBC3A6A301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F1B78-F899-47CE-856D-613FA98D19C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  <a:p>
            <a:pPr lvl="1"/>
            <a:r>
              <a:rPr lang="vi-VN" smtClean="0"/>
              <a:t>Mức hai</a:t>
            </a:r>
            <a:endParaRPr lang="vi-VN" smtClean="0"/>
          </a:p>
          <a:p>
            <a:pPr lvl="2"/>
            <a:r>
              <a:rPr lang="vi-VN" smtClean="0"/>
              <a:t>Mức ba</a:t>
            </a:r>
            <a:endParaRPr lang="vi-VN" smtClean="0"/>
          </a:p>
          <a:p>
            <a:pPr lvl="3"/>
            <a:r>
              <a:rPr lang="vi-VN" smtClean="0"/>
              <a:t>Mức bốn</a:t>
            </a:r>
            <a:endParaRPr lang="vi-VN" smtClean="0"/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3D28-6E6A-4B62-8ED8-D87B73FD0A5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  <a:endParaRPr lang="vi-VN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57CDE-5E84-4A62-8A4C-17BD547C8DD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6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演示模板底稿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+mn-ea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200">
                <a:latin typeface="+mn-ea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+mn-ea"/>
                <a:ea typeface="+mn-ea"/>
              </a:defRPr>
            </a:lvl1pPr>
          </a:lstStyle>
          <a:p>
            <a:pPr>
              <a:defRPr/>
            </a:pPr>
            <a:fld id="{68AB0E7F-1D3F-4251-8E46-80FD55299D12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folHlink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2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3" y="274638"/>
            <a:ext cx="67071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smtClean="0"/>
              <a:t>Click to edit Master title style</a:t>
            </a:r>
            <a:endParaRPr lang="ru-RU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600200"/>
            <a:ext cx="67786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smtClean="0"/>
              <a:t>Click to edit Master text styles</a:t>
            </a:r>
            <a:endParaRPr lang="ru-RU" smtClean="0"/>
          </a:p>
          <a:p>
            <a:pPr lvl="1"/>
            <a:r>
              <a:rPr lang="ru-RU" smtClean="0"/>
              <a:t>Second level</a:t>
            </a:r>
            <a:endParaRPr lang="ru-RU" smtClean="0"/>
          </a:p>
          <a:p>
            <a:pPr lvl="2"/>
            <a:r>
              <a:rPr lang="ru-RU" smtClean="0"/>
              <a:t>Third level</a:t>
            </a:r>
            <a:endParaRPr lang="ru-RU" smtClean="0"/>
          </a:p>
          <a:p>
            <a:pPr lvl="3"/>
            <a:r>
              <a:rPr lang="ru-RU" smtClean="0"/>
              <a:t>Fourth level</a:t>
            </a:r>
            <a:endParaRPr lang="ru-RU" smtClean="0"/>
          </a:p>
          <a:p>
            <a:pPr lvl="4"/>
            <a:r>
              <a:rPr lang="ru-RU" smtClean="0"/>
              <a:t>Fifth level</a:t>
            </a:r>
            <a:endParaRPr lang="ru-RU" smtClean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 b="0"/>
            </a:lvl1pPr>
          </a:lstStyle>
          <a:p>
            <a:endParaRPr lang="ru-RU">
              <a:solidFill>
                <a:srgbClr val="000000"/>
              </a:solidFill>
              <a:ea typeface="+mn-ea"/>
            </a:endParaRP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/>
            </a:lvl1pPr>
          </a:lstStyle>
          <a:p>
            <a:endParaRPr lang="ru-RU">
              <a:solidFill>
                <a:srgbClr val="000000"/>
              </a:solidFill>
              <a:ea typeface="+mn-ea"/>
            </a:endParaRPr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fld id="{D0635CF8-5B74-47FE-9A74-1E9044471B62}" type="slidenum">
              <a:rPr lang="ru-RU">
                <a:solidFill>
                  <a:srgbClr val="000000"/>
                </a:solidFill>
                <a:ea typeface="+mn-ea"/>
              </a:rPr>
            </a:fld>
            <a:endParaRPr lang="ru-RU">
              <a:solidFill>
                <a:srgbClr val="000000"/>
              </a:solidFill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vi-VN" altLang="zh-CN" smtClean="0"/>
              <a:t>Bấm &amp; sửa kiểu tiêu đề</a:t>
            </a:r>
            <a:endParaRPr lang="en-US" altLang="zh-CN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077200" cy="487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vi-VN" altLang="zh-CN" smtClean="0"/>
              <a:t>Bấm &amp; sửa kiểu tiêu đề</a:t>
            </a:r>
            <a:endParaRPr lang="vi-VN" altLang="zh-CN" smtClean="0"/>
          </a:p>
          <a:p>
            <a:pPr lvl="1"/>
            <a:r>
              <a:rPr lang="vi-VN" altLang="zh-CN" smtClean="0"/>
              <a:t>Mức hai</a:t>
            </a:r>
            <a:endParaRPr lang="vi-VN" altLang="zh-CN" smtClean="0"/>
          </a:p>
          <a:p>
            <a:pPr lvl="2"/>
            <a:r>
              <a:rPr lang="vi-VN" altLang="zh-CN" smtClean="0"/>
              <a:t>Mức ba</a:t>
            </a:r>
            <a:endParaRPr lang="vi-VN" altLang="zh-CN" smtClean="0"/>
          </a:p>
          <a:p>
            <a:pPr lvl="3"/>
            <a:r>
              <a:rPr lang="vi-VN" altLang="zh-CN" smtClean="0"/>
              <a:t>Mức bốn</a:t>
            </a:r>
            <a:endParaRPr lang="vi-VN" altLang="zh-CN" smtClean="0"/>
          </a:p>
          <a:p>
            <a:pPr lvl="4"/>
            <a:r>
              <a:rPr lang="vi-VN" altLang="zh-CN" smtClean="0"/>
              <a:t>Mức năm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prstClr val="black"/>
                </a:solidFill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prstClr val="black"/>
                </a:solidFill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prstClr val="black"/>
                </a:solidFill>
                <a:ea typeface="SimSun" panose="02010600030101010101" pitchFamily="2" charset="-122"/>
                <a:cs typeface="+mn-cs"/>
              </a:defRPr>
            </a:lvl1pPr>
          </a:lstStyle>
          <a:p>
            <a:pPr>
              <a:defRPr/>
            </a:pPr>
            <a:fld id="{01D2A4D5-26B2-4AD9-8042-EB8A99D7C8E8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 i="1">
          <a:solidFill>
            <a:srgbClr val="FFFFCC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_Văn_Bản 7"/>
          <p:cNvSpPr txBox="1"/>
          <p:nvPr/>
        </p:nvSpPr>
        <p:spPr>
          <a:xfrm>
            <a:off x="827405" y="881380"/>
            <a:ext cx="7166610" cy="1568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50800" algn="l" rotWithShape="0">
                    <a:prstClr val="black"/>
                  </a:outerShdw>
                </a:effectLst>
                <a:latin typeface="Arial" panose="020B0604020202020204" pitchFamily="34" charset="0"/>
              </a:rPr>
              <a:t>BÀI 8</a:t>
            </a:r>
            <a:endParaRPr lang="en-US" sz="3200" b="1" dirty="0" smtClean="0">
              <a:solidFill>
                <a:schemeClr val="bg1"/>
              </a:solidFill>
              <a:effectLst>
                <a:outerShdw blurRad="50800" dist="50800" algn="l" rotWithShape="0">
                  <a:prstClr val="black"/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50800" dist="50800" algn="l" rotWithShape="0">
                    <a:prstClr val="black"/>
                  </a:outerShdw>
                </a:effectLst>
                <a:latin typeface="Arial" panose="020B0604020202020204" pitchFamily="34" charset="0"/>
              </a:rPr>
              <a:t>XÁC ĐỊNH PHƯƠNG HƯỚNG NGOÀI THỰC TẾ</a:t>
            </a:r>
            <a:endParaRPr lang="en-US" sz="3200" b="1" dirty="0">
              <a:solidFill>
                <a:schemeClr val="bg1"/>
              </a:solidFill>
              <a:effectLst>
                <a:outerShdw blurRad="50800" dist="50800" algn="l" rotWithShape="0">
                  <a:prstClr val="black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? </a:t>
            </a:r>
            <a:r>
              <a:rPr lang="en-US" sz="2400" dirty="0" err="1">
                <a:solidFill>
                  <a:schemeClr val="tx1"/>
                </a:solidFill>
              </a:rPr>
              <a:t>Quan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vẽ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mô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định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phương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hướng</a:t>
            </a:r>
            <a:r>
              <a:rPr lang="en-US" sz="2400" dirty="0">
                <a:solidFill>
                  <a:schemeClr val="tx1"/>
                </a:solidFill>
              </a:rPr>
              <a:t> qua </a:t>
            </a:r>
            <a:r>
              <a:rPr lang="en-US" sz="2400" dirty="0" err="1">
                <a:solidFill>
                  <a:schemeClr val="tx1"/>
                </a:solidFill>
              </a:rPr>
              <a:t>việc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sát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mặt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trời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mọc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827584" y="1196752"/>
            <a:ext cx="7056784" cy="3600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_Văn_Bản 7"/>
          <p:cNvSpPr txBox="1"/>
          <p:nvPr/>
        </p:nvSpPr>
        <p:spPr>
          <a:xfrm>
            <a:off x="3578225" y="1652588"/>
            <a:ext cx="52546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3600" b="1">
                <a:solidFill>
                  <a:srgbClr val="FFFFFF"/>
                </a:solidFill>
                <a:effectLst>
                  <a:outerShdw blurRad="50800" dist="50800" algn="l" rotWithShape="0">
                    <a:prstClr val="black"/>
                  </a:outerShdw>
                </a:effectLst>
                <a:latin typeface="Arial" panose="020B0604020202020204" pitchFamily="34" charset="0"/>
              </a:rPr>
              <a:t>"XIN CHÂN THÀNH CẢM ƠN!"</a:t>
            </a:r>
            <a:endParaRPr lang="en-US" sz="3600" b="1">
              <a:solidFill>
                <a:srgbClr val="FFFFFF"/>
              </a:solidFill>
              <a:effectLst>
                <a:outerShdw blurRad="50800" dist="50800" algn="l" rotWithShape="0">
                  <a:prstClr val="black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Pictures\Cach-xac-dinh-phuong-huong-bang-la-ban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745284"/>
            <a:ext cx="4716524" cy="305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Pictures\tải xuố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7"/>
            <a:ext cx="4104456" cy="257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9592" y="4434116"/>
            <a:ext cx="3312368" cy="3630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 </a:t>
            </a:r>
            <a:r>
              <a:rPr lang="en-US" dirty="0" err="1" smtClean="0">
                <a:solidFill>
                  <a:schemeClr val="tx1"/>
                </a:solidFill>
              </a:rPr>
              <a:t>bàn</a:t>
            </a:r>
            <a:r>
              <a:rPr lang="en-US" dirty="0" smtClean="0">
                <a:solidFill>
                  <a:schemeClr val="tx1"/>
                </a:solidFill>
              </a:rPr>
              <a:t> con </a:t>
            </a:r>
            <a:r>
              <a:rPr lang="en-US" dirty="0" err="1" smtClean="0">
                <a:solidFill>
                  <a:schemeClr val="tx1"/>
                </a:solidFill>
              </a:rPr>
              <a:t>vụ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thông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thường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88024" y="4434116"/>
            <a:ext cx="4248472" cy="3630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 </a:t>
            </a:r>
            <a:r>
              <a:rPr lang="en-US" dirty="0" err="1" smtClean="0">
                <a:solidFill>
                  <a:schemeClr val="tx1"/>
                </a:solidFill>
              </a:rPr>
              <a:t>bàn</a:t>
            </a:r>
            <a:r>
              <a:rPr lang="en-US" dirty="0" smtClean="0">
                <a:solidFill>
                  <a:schemeClr val="tx1"/>
                </a:solidFill>
              </a:rPr>
              <a:t> GPS (La </a:t>
            </a:r>
            <a:r>
              <a:rPr lang="en-US" dirty="0" err="1" smtClean="0">
                <a:solidFill>
                  <a:schemeClr val="tx1"/>
                </a:solidFill>
              </a:rPr>
              <a:t>bàn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điện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thoại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4624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.Cho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Cách sử dụng la bàn để xác định phương hướng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11344" y="1002268"/>
            <a:ext cx="179408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Kim </a:t>
            </a:r>
            <a:r>
              <a:rPr lang="en-US" sz="2000" i="1" dirty="0" err="1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nam</a:t>
            </a:r>
            <a:r>
              <a:rPr lang="en-US" sz="2000" i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 </a:t>
            </a:r>
            <a:r>
              <a:rPr lang="en-US" sz="2000" i="1" dirty="0" err="1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châm</a:t>
            </a:r>
            <a:r>
              <a:rPr lang="en-US" sz="2000" i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 </a:t>
            </a:r>
            <a:endParaRPr lang="en-US" sz="2000" i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" name="Hộp_Văn_Bản 2"/>
          <p:cNvSpPr txBox="1"/>
          <p:nvPr/>
        </p:nvSpPr>
        <p:spPr>
          <a:xfrm>
            <a:off x="1261127" y="188913"/>
            <a:ext cx="5469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Cấu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tạo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của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La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bàn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4820078" y="901926"/>
            <a:ext cx="153151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err="1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Vòng</a:t>
            </a:r>
            <a:r>
              <a:rPr lang="en-US" sz="2000" i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 chia </a:t>
            </a:r>
            <a:r>
              <a:rPr lang="en-US" sz="2000" i="1" dirty="0" err="1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độ</a:t>
            </a:r>
            <a:endParaRPr lang="en-US" sz="2000" i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22" name="Picture 2" descr="C:\Users\Administrator\Pictures\Cach-xac-dinh-phuong-huong-bang-la-ban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385" y="1268759"/>
            <a:ext cx="5256584" cy="321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3406787" y="1268759"/>
            <a:ext cx="2012410" cy="739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747358" y="1393855"/>
            <a:ext cx="1240466" cy="52297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64085" y="701871"/>
            <a:ext cx="179408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Kim </a:t>
            </a:r>
            <a:r>
              <a:rPr lang="en-US" sz="2000" i="1" dirty="0" err="1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nam</a:t>
            </a:r>
            <a:r>
              <a:rPr lang="en-US" sz="2000" i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 </a:t>
            </a:r>
            <a:r>
              <a:rPr lang="en-US" sz="2000" i="1" dirty="0" err="1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châm</a:t>
            </a:r>
            <a:r>
              <a:rPr lang="en-US" sz="2000" i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 </a:t>
            </a:r>
            <a:endParaRPr lang="en-US" sz="2000" i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" name="Hộp_Văn_Bản 2"/>
          <p:cNvSpPr txBox="1"/>
          <p:nvPr/>
        </p:nvSpPr>
        <p:spPr>
          <a:xfrm>
            <a:off x="1261126" y="188913"/>
            <a:ext cx="61911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Cách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sử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dụng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la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bàn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thông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thường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3040490" y="772614"/>
            <a:ext cx="153151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 err="1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Vòng</a:t>
            </a:r>
            <a:r>
              <a:rPr lang="en-US" sz="2000" i="1" dirty="0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 chia </a:t>
            </a:r>
            <a:r>
              <a:rPr lang="en-US" sz="2000" i="1" dirty="0" err="1" smtClean="0">
                <a:solidFill>
                  <a:prstClr val="black"/>
                </a:solidFill>
                <a:latin typeface="Calibri" panose="020F0502020204030204"/>
                <a:ea typeface="+mn-ea"/>
              </a:rPr>
              <a:t>độ</a:t>
            </a:r>
            <a:endParaRPr lang="en-US" sz="2000" i="1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pic>
        <p:nvPicPr>
          <p:cNvPr id="22" name="Picture 2" descr="C:\Users\Administrator\Pictures\Cach-xac-dinh-phuong-huong-bang-la-ban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85"/>
          <a:stretch>
            <a:fillRect/>
          </a:stretch>
        </p:blipFill>
        <p:spPr bwMode="auto">
          <a:xfrm>
            <a:off x="0" y="1172723"/>
            <a:ext cx="2456597" cy="283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586064" y="1172723"/>
            <a:ext cx="1452897" cy="48697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11561" y="972669"/>
            <a:ext cx="792087" cy="8001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49386" y="1341108"/>
            <a:ext cx="45946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có 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coi la bàn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chính xác về phương hướng thì ban đầu chúng ta cần xoay la bàn sao cho cây kim màu đỏ chỉ ở hướng bắc và về đúng chính giữa vạch đỏ số 0.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đó bạn mới tiến hành xác định các hướng cần di chuyển bằng cách từ từ xoay người và la bàn.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istrator\Picture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512" y="1517330"/>
            <a:ext cx="2236873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3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78108" y="-27384"/>
            <a:ext cx="4542164" cy="457200"/>
          </a:xfrm>
        </p:spPr>
        <p:txBody>
          <a:bodyPr/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GPS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reeform 3"/>
          <p:cNvSpPr/>
          <p:nvPr/>
        </p:nvSpPr>
        <p:spPr bwMode="gray">
          <a:xfrm>
            <a:off x="6210840" y="-27384"/>
            <a:ext cx="1341133" cy="1056651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endParaRPr lang="en-US" b="1">
              <a:solidFill>
                <a:srgbClr val="000000"/>
              </a:solidFill>
              <a:ea typeface="+mn-ea"/>
            </a:endParaRPr>
          </a:p>
        </p:txBody>
      </p:sp>
      <p:sp>
        <p:nvSpPr>
          <p:cNvPr id="13" name="Freeform 12"/>
          <p:cNvSpPr/>
          <p:nvPr/>
        </p:nvSpPr>
        <p:spPr bwMode="gray">
          <a:xfrm>
            <a:off x="3645504" y="332656"/>
            <a:ext cx="1341133" cy="1058102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round/>
              </a14:hiddenLine>
            </a:ext>
          </a:extLst>
        </p:spPr>
        <p:txBody>
          <a:bodyPr/>
          <a:lstStyle/>
          <a:p>
            <a:endParaRPr lang="en-US" b="1">
              <a:solidFill>
                <a:srgbClr val="000000"/>
              </a:solidFill>
              <a:ea typeface="+mn-ea"/>
            </a:endParaRPr>
          </a:p>
        </p:txBody>
      </p:sp>
      <p:grpSp>
        <p:nvGrpSpPr>
          <p:cNvPr id="35" name="Nhóm 34"/>
          <p:cNvGrpSpPr/>
          <p:nvPr/>
        </p:nvGrpSpPr>
        <p:grpSpPr>
          <a:xfrm>
            <a:off x="2016561" y="764704"/>
            <a:ext cx="2117508" cy="3159589"/>
            <a:chOff x="2118292" y="2769341"/>
            <a:chExt cx="2117508" cy="30393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2118292" y="292319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fol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2D8A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gray">
            <a:xfrm>
              <a:off x="2315688" y="2792564"/>
              <a:ext cx="1703994" cy="2627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shade val="38824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38824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 flipH="1">
              <a:off x="3855670" y="2857879"/>
              <a:ext cx="65315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 flipH="1">
              <a:off x="2408581" y="2857879"/>
              <a:ext cx="66766" cy="132081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gray">
            <a:xfrm>
              <a:off x="2749899" y="2769341"/>
              <a:ext cx="82105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 err="1" smtClean="0">
                  <a:solidFill>
                    <a:srgbClr val="FFFFFF"/>
                  </a:solidFill>
                  <a:ea typeface="+mn-ea"/>
                </a:rPr>
                <a:t>Bước</a:t>
              </a:r>
              <a:r>
                <a:rPr lang="en-US" sz="1400" b="1" dirty="0" smtClean="0">
                  <a:solidFill>
                    <a:srgbClr val="FFFFFF"/>
                  </a:solidFill>
                  <a:ea typeface="+mn-ea"/>
                </a:rPr>
                <a:t> 1</a:t>
              </a:r>
              <a:endParaRPr lang="en-US" sz="1400" b="1" dirty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2137013" y="3187205"/>
              <a:ext cx="2098787" cy="923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dirty="0"/>
                <a:t>Đ</a:t>
              </a:r>
              <a:r>
                <a:rPr lang="vi-VN" dirty="0" smtClean="0"/>
                <a:t>ầu </a:t>
              </a:r>
              <a:r>
                <a:rPr lang="vi-VN" dirty="0"/>
                <a:t>tiên bạn hãy mở ứng dụng la bàn trên điện thoại</a:t>
              </a:r>
              <a:endParaRPr lang="en-US" b="1" i="1" dirty="0">
                <a:solidFill>
                  <a:srgbClr val="5D8223"/>
                </a:solidFill>
                <a:ea typeface="+mn-ea"/>
              </a:endParaRPr>
            </a:p>
          </p:txBody>
        </p:sp>
      </p:grpSp>
      <p:grpSp>
        <p:nvGrpSpPr>
          <p:cNvPr id="36" name="Nhóm 35"/>
          <p:cNvGrpSpPr/>
          <p:nvPr/>
        </p:nvGrpSpPr>
        <p:grpSpPr>
          <a:xfrm>
            <a:off x="4380447" y="620688"/>
            <a:ext cx="2163164" cy="3235063"/>
            <a:chOff x="4413024" y="2377452"/>
            <a:chExt cx="2163164" cy="303787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4413024" y="2529854"/>
              <a:ext cx="2098787" cy="2885469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accent2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1D08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gray">
            <a:xfrm>
              <a:off x="4626386" y="2403578"/>
              <a:ext cx="1703994" cy="26271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 flipH="1">
              <a:off x="6159110" y="2473247"/>
              <a:ext cx="66766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 flipH="1">
              <a:off x="4704764" y="2464538"/>
              <a:ext cx="65315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gray">
            <a:xfrm>
              <a:off x="5048985" y="2377452"/>
              <a:ext cx="82105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 err="1" smtClean="0">
                  <a:solidFill>
                    <a:srgbClr val="FFFFFF"/>
                  </a:solidFill>
                  <a:ea typeface="+mn-ea"/>
                </a:rPr>
                <a:t>Bước</a:t>
              </a:r>
              <a:r>
                <a:rPr lang="en-US" sz="1400" b="1" dirty="0" smtClean="0">
                  <a:solidFill>
                    <a:srgbClr val="FFFFFF"/>
                  </a:solidFill>
                  <a:ea typeface="+mn-ea"/>
                </a:rPr>
                <a:t> 2</a:t>
              </a:r>
              <a:endParaRPr lang="en-US" sz="1400" b="1" dirty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29" name="Text Box 21"/>
            <p:cNvSpPr txBox="1">
              <a:spLocks noChangeArrowheads="1"/>
            </p:cNvSpPr>
            <p:nvPr/>
          </p:nvSpPr>
          <p:spPr bwMode="auto">
            <a:xfrm>
              <a:off x="4413024" y="2722871"/>
              <a:ext cx="2163164" cy="2308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vi-VN" dirty="0"/>
                <a:t>Tiếp đó, trên màn hình la bàn sẽ hiển thị 4 hướng chính là đông tây nam bắc, số đo vị trí độ và kết quả hiển thị kinh vĩ độ ở vị trí hiện tại</a:t>
              </a:r>
              <a:endParaRPr lang="en-US" b="1" i="1" dirty="0">
                <a:solidFill>
                  <a:srgbClr val="333399"/>
                </a:solidFill>
                <a:ea typeface="+mn-ea"/>
              </a:endParaRPr>
            </a:p>
          </p:txBody>
        </p:sp>
      </p:grpSp>
      <p:grpSp>
        <p:nvGrpSpPr>
          <p:cNvPr id="37" name="Nhóm 36"/>
          <p:cNvGrpSpPr/>
          <p:nvPr/>
        </p:nvGrpSpPr>
        <p:grpSpPr>
          <a:xfrm>
            <a:off x="6652131" y="332656"/>
            <a:ext cx="2366110" cy="3538508"/>
            <a:chOff x="6630538" y="1493788"/>
            <a:chExt cx="2168172" cy="453935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6630538" y="1620883"/>
              <a:ext cx="2168172" cy="43924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FC5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gray">
            <a:xfrm>
              <a:off x="6905151" y="1538854"/>
              <a:ext cx="1703994" cy="26271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 flipH="1">
              <a:off x="8446584" y="2005882"/>
              <a:ext cx="65315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 flipH="1">
              <a:off x="6999496" y="2005882"/>
              <a:ext cx="65314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>
                <a:solidFill>
                  <a:srgbClr val="000000"/>
                </a:solidFill>
                <a:ea typeface="+mn-ea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gray">
            <a:xfrm>
              <a:off x="7351305" y="1493788"/>
              <a:ext cx="82105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 err="1" smtClean="0">
                  <a:solidFill>
                    <a:srgbClr val="FFFFFF"/>
                  </a:solidFill>
                  <a:ea typeface="+mn-ea"/>
                </a:rPr>
                <a:t>Bước</a:t>
              </a:r>
              <a:r>
                <a:rPr lang="en-US" sz="1400" b="1" dirty="0" smtClean="0">
                  <a:solidFill>
                    <a:srgbClr val="FFFFFF"/>
                  </a:solidFill>
                  <a:ea typeface="+mn-ea"/>
                </a:rPr>
                <a:t> 3</a:t>
              </a:r>
              <a:endParaRPr lang="en-US" sz="1400" b="1" dirty="0">
                <a:solidFill>
                  <a:srgbClr val="FFFFFF"/>
                </a:solidFill>
                <a:ea typeface="+mn-ea"/>
              </a:endParaRPr>
            </a:p>
          </p:txBody>
        </p:sp>
        <p:sp>
          <p:nvSpPr>
            <p:cNvPr id="32" name="Text Box 21"/>
            <p:cNvSpPr txBox="1">
              <a:spLocks noChangeArrowheads="1"/>
            </p:cNvSpPr>
            <p:nvPr/>
          </p:nvSpPr>
          <p:spPr bwMode="auto">
            <a:xfrm>
              <a:off x="6700242" y="2005882"/>
              <a:ext cx="1989046" cy="4027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dirty="0" err="1" smtClean="0"/>
                <a:t>Đặt</a:t>
              </a:r>
              <a:r>
                <a:rPr lang="en-US" dirty="0" smtClean="0"/>
                <a:t> </a:t>
              </a:r>
              <a:r>
                <a:rPr lang="vi-VN" dirty="0" smtClean="0"/>
                <a:t>đầu </a:t>
              </a:r>
              <a:r>
                <a:rPr lang="vi-VN" dirty="0"/>
                <a:t>điện thoại hướng về phía mà mình muốn đi sau đó giữ yên thiết bị </a:t>
              </a:r>
              <a:r>
                <a:rPr lang="vi-VN" dirty="0" smtClean="0"/>
                <a:t>mặt </a:t>
              </a:r>
              <a:r>
                <a:rPr lang="vi-VN" dirty="0"/>
                <a:t>phẳng </a:t>
              </a:r>
              <a:r>
                <a:rPr lang="vi-VN" dirty="0" smtClean="0"/>
                <a:t>ngang, </a:t>
              </a:r>
              <a:r>
                <a:rPr lang="vi-VN" dirty="0"/>
                <a:t>kết quả trên màn hình sẽ hiển thị cho </a:t>
              </a:r>
              <a:r>
                <a:rPr lang="vi-VN" dirty="0" smtClean="0"/>
                <a:t>biết </a:t>
              </a:r>
              <a:r>
                <a:rPr lang="vi-VN" dirty="0"/>
                <a:t>bạn đang đứng ở vị trí góc bao nhiêu độ so với hướng bắc.</a:t>
              </a:r>
              <a:endParaRPr lang="en-US" dirty="0"/>
            </a:p>
          </p:txBody>
        </p:sp>
      </p:grpSp>
      <p:pic>
        <p:nvPicPr>
          <p:cNvPr id="38" name="Picture 2" descr="C:\Users\Administrator\Pictures\tải xuống (1)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003" y="3971157"/>
            <a:ext cx="2080066" cy="274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istrator\Pictures\cach-dung-la-b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47" y="3971157"/>
            <a:ext cx="4637793" cy="274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175382" y="894206"/>
          <a:ext cx="6603504" cy="4402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5" name="Hộp_Văn_Bản 4"/>
          <p:cNvSpPr txBox="1"/>
          <p:nvPr/>
        </p:nvSpPr>
        <p:spPr>
          <a:xfrm>
            <a:off x="3419873" y="188913"/>
            <a:ext cx="23739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hành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385763" y="2126725"/>
            <a:ext cx="327977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16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 góc tròn 8"/>
          <p:cNvSpPr/>
          <p:nvPr/>
        </p:nvSpPr>
        <p:spPr>
          <a:xfrm>
            <a:off x="385763" y="1889125"/>
            <a:ext cx="3279775" cy="1800225"/>
          </a:xfrm>
          <a:prstGeom prst="round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6"/>
          <p:cNvCxnSpPr/>
          <p:nvPr/>
        </p:nvCxnSpPr>
        <p:spPr>
          <a:xfrm>
            <a:off x="690563" y="1277938"/>
            <a:ext cx="3665537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</p:cxnSp>
      <p:cxnSp>
        <p:nvCxnSpPr>
          <p:cNvPr id="10" name="Straight Connector 7"/>
          <p:cNvCxnSpPr/>
          <p:nvPr/>
        </p:nvCxnSpPr>
        <p:spPr>
          <a:xfrm>
            <a:off x="692150" y="1277938"/>
            <a:ext cx="0" cy="2068512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</p:cxn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796925" y="1408113"/>
            <a:ext cx="3754438" cy="24006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167005" indent="-167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Mặt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trời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mọc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Mặt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trời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lặn</a:t>
            </a:r>
            <a:endParaRPr lang="en-US" sz="2000" i="1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167005" indent="-167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Sự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di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chuyển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của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bóng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nắng</a:t>
            </a:r>
            <a:endParaRPr lang="en-US" sz="2000" i="1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167005" indent="-167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Mặt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trăng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các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vì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sao</a:t>
            </a:r>
            <a:endParaRPr lang="en-US" sz="2000" i="1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167005" indent="-167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Thực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vật</a:t>
            </a:r>
            <a:endParaRPr lang="en-US" sz="2000" i="1" dirty="0" smtClean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marL="167005" indent="-167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Hướng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gió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thổi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…</a:t>
            </a:r>
            <a:endParaRPr lang="en-US" sz="2000" i="1" dirty="0" smtClean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0" y="169680"/>
            <a:ext cx="64017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313" y="476672"/>
            <a:ext cx="2924175" cy="1562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321" y="2132856"/>
            <a:ext cx="2924175" cy="1714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79" y="3861048"/>
            <a:ext cx="3248025" cy="1409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31" y="3861048"/>
            <a:ext cx="3294435" cy="16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4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7538"/>
            <a:ext cx="8229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err="1" smtClean="0">
                <a:solidFill>
                  <a:srgbClr val="FF0000"/>
                </a:solidFill>
                <a:ea typeface="SimSun" panose="02010600030101010101" pitchFamily="2" charset="-122"/>
              </a:rPr>
              <a:t>Xác</a:t>
            </a:r>
            <a:r>
              <a:rPr lang="en-US" altLang="zh-CN" dirty="0" smtClean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  <a:ea typeface="SimSun" panose="02010600030101010101" pitchFamily="2" charset="-122"/>
              </a:rPr>
              <a:t>định</a:t>
            </a:r>
            <a:r>
              <a:rPr lang="en-US" altLang="zh-CN" dirty="0" smtClean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  <a:ea typeface="SimSun" panose="02010600030101010101" pitchFamily="2" charset="-122"/>
              </a:rPr>
              <a:t>phương</a:t>
            </a:r>
            <a:r>
              <a:rPr lang="en-US" altLang="zh-CN" dirty="0" smtClean="0">
                <a:solidFill>
                  <a:srgbClr val="FF0000"/>
                </a:solidFill>
                <a:ea typeface="SimSun" panose="02010600030101010101" pitchFamily="2" charset="-122"/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  <a:ea typeface="SimSun" panose="02010600030101010101" pitchFamily="2" charset="-122"/>
              </a:rPr>
              <a:t>hướng</a:t>
            </a:r>
            <a:endParaRPr lang="en-US" altLang="zh-CN" dirty="0" smtClean="0">
              <a:solidFill>
                <a:srgbClr val="FF0000"/>
              </a:solidFill>
              <a:ea typeface="SimSun" panose="02010600030101010101" pitchFamily="2" charset="-122"/>
            </a:endParaRPr>
          </a:p>
        </p:txBody>
      </p:sp>
      <p:sp>
        <p:nvSpPr>
          <p:cNvPr id="20" name="Hình chữ nhật góc tròn 19"/>
          <p:cNvSpPr/>
          <p:nvPr/>
        </p:nvSpPr>
        <p:spPr>
          <a:xfrm>
            <a:off x="3657601" y="1509713"/>
            <a:ext cx="2166938" cy="1219200"/>
          </a:xfrm>
          <a:prstGeom prst="roundRect">
            <a:avLst/>
          </a:prstGeom>
          <a:pattFill prst="dotGrid">
            <a:fgClr>
              <a:schemeClr val="accent1">
                <a:lumMod val="60000"/>
                <a:lumOff val="40000"/>
              </a:schemeClr>
            </a:fgClr>
            <a:bgClr>
              <a:schemeClr val="accent1"/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Hình chữ nhật góc tròn 21"/>
          <p:cNvSpPr/>
          <p:nvPr/>
        </p:nvSpPr>
        <p:spPr>
          <a:xfrm>
            <a:off x="1348060" y="2819400"/>
            <a:ext cx="1855788" cy="1219200"/>
          </a:xfrm>
          <a:prstGeom prst="roundRect">
            <a:avLst/>
          </a:prstGeom>
          <a:pattFill prst="dotGrid">
            <a:fgClr>
              <a:schemeClr val="accent6">
                <a:lumMod val="60000"/>
                <a:lumOff val="40000"/>
              </a:schemeClr>
            </a:fgClr>
            <a:bgClr>
              <a:schemeClr val="accent6"/>
            </a:bgClr>
          </a:patt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Hình chữ nhật góc tròn 22"/>
          <p:cNvSpPr/>
          <p:nvPr/>
        </p:nvSpPr>
        <p:spPr>
          <a:xfrm>
            <a:off x="6228184" y="2785864"/>
            <a:ext cx="1855787" cy="1219200"/>
          </a:xfrm>
          <a:prstGeom prst="roundRect">
            <a:avLst/>
          </a:prstGeom>
          <a:pattFill prst="dotGrid">
            <a:fgClr>
              <a:schemeClr val="accent5">
                <a:lumMod val="60000"/>
                <a:lumOff val="40000"/>
              </a:schemeClr>
            </a:fgClr>
            <a:bgClr>
              <a:schemeClr val="accent5"/>
            </a:bgClr>
          </a:patt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Đường kết nối Thẳng 11"/>
          <p:cNvCxnSpPr>
            <a:stCxn id="22" idx="2"/>
          </p:cNvCxnSpPr>
          <p:nvPr/>
        </p:nvCxnSpPr>
        <p:spPr>
          <a:xfrm>
            <a:off x="2276748" y="4038600"/>
            <a:ext cx="1128712" cy="12192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kết nối Thẳng 13"/>
          <p:cNvCxnSpPr>
            <a:stCxn id="23" idx="2"/>
          </p:cNvCxnSpPr>
          <p:nvPr/>
        </p:nvCxnSpPr>
        <p:spPr>
          <a:xfrm flipH="1">
            <a:off x="5478884" y="4005064"/>
            <a:ext cx="1676400" cy="1219200"/>
          </a:xfrm>
          <a:prstGeom prst="line">
            <a:avLst/>
          </a:prstGeom>
          <a:ln w="28575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kết nối Thẳng 15"/>
          <p:cNvCxnSpPr/>
          <p:nvPr/>
        </p:nvCxnSpPr>
        <p:spPr>
          <a:xfrm>
            <a:off x="4648200" y="2743200"/>
            <a:ext cx="0" cy="9906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9" name="Hộp_Văn_Bản 24"/>
          <p:cNvSpPr txBox="1">
            <a:spLocks noChangeArrowheads="1"/>
          </p:cNvSpPr>
          <p:nvPr/>
        </p:nvSpPr>
        <p:spPr bwMode="auto">
          <a:xfrm>
            <a:off x="1619672" y="3090446"/>
            <a:ext cx="1358064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600" b="1" i="1" dirty="0" err="1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D</a:t>
            </a:r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ùng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la </a:t>
            </a:r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bàn</a:t>
            </a:r>
            <a:endParaRPr lang="en-US" sz="1600" b="1" i="1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5370" name="Hộp_Văn_Bản 40"/>
          <p:cNvSpPr txBox="1">
            <a:spLocks noChangeArrowheads="1"/>
          </p:cNvSpPr>
          <p:nvPr/>
        </p:nvSpPr>
        <p:spPr bwMode="auto">
          <a:xfrm>
            <a:off x="6240461" y="2986088"/>
            <a:ext cx="193193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Quan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sát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cây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cối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, </a:t>
            </a:r>
            <a:endParaRPr lang="en-US" sz="1600" b="1" i="1" dirty="0" smtClean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hướng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gió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…..</a:t>
            </a:r>
            <a:endParaRPr lang="en-US" sz="1600" b="1" i="1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sp>
        <p:nvSpPr>
          <p:cNvPr id="15371" name="Hộp_Văn_Bản 41"/>
          <p:cNvSpPr txBox="1">
            <a:spLocks noChangeArrowheads="1"/>
          </p:cNvSpPr>
          <p:nvPr/>
        </p:nvSpPr>
        <p:spPr bwMode="auto">
          <a:xfrm>
            <a:off x="3710462" y="1580704"/>
            <a:ext cx="2114076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Quan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sát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 </a:t>
            </a:r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mặt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trời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,</a:t>
            </a:r>
            <a:endParaRPr lang="en-US" sz="1600" b="1" i="1" dirty="0" smtClean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mặt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trăng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, </a:t>
            </a:r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sao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,</a:t>
            </a:r>
            <a:endParaRPr lang="en-US" sz="1600" b="1" i="1" dirty="0" smtClean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  <a:p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sự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di </a:t>
            </a:r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chuyển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của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bóng</a:t>
            </a:r>
            <a:r>
              <a:rPr lang="en-US" sz="1600" b="1" i="1" dirty="0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 </a:t>
            </a:r>
            <a:r>
              <a:rPr lang="en-US" sz="1600" b="1" i="1" dirty="0" err="1" smtClean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nắng</a:t>
            </a:r>
            <a:endParaRPr lang="en-US" sz="1600" b="1" i="1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pic>
        <p:nvPicPr>
          <p:cNvPr id="15372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7100" y="3684588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ankgiving3">
  <a:themeElements>
    <a:clrScheme name="Ghim Ấ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hankful_turkey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thankful_turke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ankful_turke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ankful_turke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1741</Words>
  <Application>WPS Presentation</Application>
  <PresentationFormat>On-screen Show (4:3)</PresentationFormat>
  <Paragraphs>74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</vt:lpstr>
      <vt:lpstr>SimSun</vt:lpstr>
      <vt:lpstr>Wingdings</vt:lpstr>
      <vt:lpstr>Microsoft YaHei</vt:lpstr>
      <vt:lpstr>Verdana</vt:lpstr>
      <vt:lpstr>Times New Roman</vt:lpstr>
      <vt:lpstr>Calibri</vt:lpstr>
      <vt:lpstr>Arial Unicode MS</vt:lpstr>
      <vt:lpstr>默认设计模板</vt:lpstr>
      <vt:lpstr>Custom Design</vt:lpstr>
      <vt:lpstr>1_thankgiving3</vt:lpstr>
      <vt:lpstr>PowerPoint 演示文稿</vt:lpstr>
      <vt:lpstr>PowerPoint 演示文稿</vt:lpstr>
      <vt:lpstr>PowerPoint 演示文稿</vt:lpstr>
      <vt:lpstr>PowerPoint 演示文稿</vt:lpstr>
      <vt:lpstr>Sử dụng la bàn GPS</vt:lpstr>
      <vt:lpstr>PowerPoint 演示文稿</vt:lpstr>
      <vt:lpstr>PowerPoint 演示文稿</vt:lpstr>
      <vt:lpstr>PowerPoint 演示文稿</vt:lpstr>
      <vt:lpstr>Xác định phương hướng</vt:lpstr>
      <vt:lpstr>? Quan sát hình vẽ, mô tả lại cách xác định phương hướng qua việc quan sát mặt trời mọc.  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Administrator</dc:creator>
  <cp:lastModifiedBy>Anh Thu</cp:lastModifiedBy>
  <cp:revision>38</cp:revision>
  <cp:lastPrinted>2411-12-30T00:00:00Z</cp:lastPrinted>
  <dcterms:created xsi:type="dcterms:W3CDTF">2012-04-20T16:02:00Z</dcterms:created>
  <dcterms:modified xsi:type="dcterms:W3CDTF">2022-08-10T02:59:55Z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1033-11.2.0.11251</vt:lpwstr>
  </property>
  <property fmtid="{D5CDD505-2E9C-101B-9397-08002B2CF9AE}" pid="3" name="ICV">
    <vt:lpwstr>3AFE7E5747B44255B4A4ECC659FAFC09</vt:lpwstr>
  </property>
</Properties>
</file>